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6" r:id="rId3"/>
    <p:sldId id="334" r:id="rId4"/>
    <p:sldId id="335" r:id="rId5"/>
    <p:sldId id="336" r:id="rId6"/>
    <p:sldId id="337" r:id="rId7"/>
    <p:sldId id="338" r:id="rId8"/>
    <p:sldId id="339" r:id="rId9"/>
    <p:sldId id="346" r:id="rId10"/>
    <p:sldId id="347" r:id="rId11"/>
    <p:sldId id="348" r:id="rId12"/>
    <p:sldId id="340" r:id="rId13"/>
    <p:sldId id="341" r:id="rId14"/>
    <p:sldId id="344" r:id="rId15"/>
    <p:sldId id="342" r:id="rId16"/>
    <p:sldId id="345" r:id="rId1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1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74" d="100"/>
          <a:sy n="74" d="100"/>
        </p:scale>
        <p:origin x="-142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2CD81-F76D-624D-AFB0-23DD174FB30E}"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s-ES_tradnl"/>
        </a:p>
      </dgm:t>
    </dgm:pt>
    <dgm:pt modelId="{E3DCEF98-E301-DB4B-8F65-A23AF2C48733}">
      <dgm:prSet phldrT="[Texto]"/>
      <dgm:spPr/>
      <dgm:t>
        <a:bodyPr/>
        <a:lstStyle/>
        <a:p>
          <a:r>
            <a:rPr lang="es-ES_tradnl" dirty="0" smtClean="0"/>
            <a:t>SICIED</a:t>
          </a:r>
          <a:endParaRPr lang="es-ES_tradnl" dirty="0"/>
        </a:p>
      </dgm:t>
    </dgm:pt>
    <dgm:pt modelId="{68515C13-99B1-0645-BEF4-17530CC8DA88}" type="parTrans" cxnId="{46F00C45-436E-E64F-98FC-C3DB4CA1CD35}">
      <dgm:prSet/>
      <dgm:spPr/>
      <dgm:t>
        <a:bodyPr/>
        <a:lstStyle/>
        <a:p>
          <a:endParaRPr lang="es-ES_tradnl"/>
        </a:p>
      </dgm:t>
    </dgm:pt>
    <dgm:pt modelId="{FD35BA5D-ED16-1E46-903C-E68CFFAF1E5B}" type="sibTrans" cxnId="{46F00C45-436E-E64F-98FC-C3DB4CA1CD35}">
      <dgm:prSet/>
      <dgm:spPr/>
      <dgm:t>
        <a:bodyPr/>
        <a:lstStyle/>
        <a:p>
          <a:endParaRPr lang="es-ES_tradnl"/>
        </a:p>
      </dgm:t>
    </dgm:pt>
    <dgm:pt modelId="{CB914FA6-F768-1240-B807-86EDAC1A4365}">
      <dgm:prSet phldrT="[Texto]"/>
      <dgm:spPr/>
      <dgm:t>
        <a:bodyPr/>
        <a:lstStyle/>
        <a:p>
          <a:r>
            <a:rPr lang="es-ES_tradnl" dirty="0" smtClean="0"/>
            <a:t>SINEB</a:t>
          </a:r>
          <a:endParaRPr lang="es-ES_tradnl" dirty="0"/>
        </a:p>
      </dgm:t>
    </dgm:pt>
    <dgm:pt modelId="{85AAA8D0-3A40-6C43-B928-A01646ABC0C6}" type="parTrans" cxnId="{AC11E0EC-7AFE-BA43-907E-2F3E70277507}">
      <dgm:prSet/>
      <dgm:spPr/>
      <dgm:t>
        <a:bodyPr/>
        <a:lstStyle/>
        <a:p>
          <a:endParaRPr lang="es-ES_tradnl"/>
        </a:p>
      </dgm:t>
    </dgm:pt>
    <dgm:pt modelId="{A4883AA9-49F4-9049-913E-6B7E381D8284}" type="sibTrans" cxnId="{AC11E0EC-7AFE-BA43-907E-2F3E70277507}">
      <dgm:prSet/>
      <dgm:spPr/>
      <dgm:t>
        <a:bodyPr/>
        <a:lstStyle/>
        <a:p>
          <a:endParaRPr lang="es-ES_tradnl"/>
        </a:p>
      </dgm:t>
    </dgm:pt>
    <dgm:pt modelId="{BF33AA32-3BCC-BF47-8567-3D82FEF25B99}">
      <dgm:prSet phldrT="[Texto]"/>
      <dgm:spPr/>
      <dgm:t>
        <a:bodyPr/>
        <a:lstStyle/>
        <a:p>
          <a:r>
            <a:rPr lang="es-ES_tradnl" dirty="0" smtClean="0"/>
            <a:t>SIMPADE</a:t>
          </a:r>
          <a:endParaRPr lang="es-ES_tradnl" dirty="0"/>
        </a:p>
      </dgm:t>
    </dgm:pt>
    <dgm:pt modelId="{572BE4DC-BD77-874C-9A08-ED1E989CF045}" type="parTrans" cxnId="{E37C10DF-7A94-6A4B-BF15-A721B699A0FD}">
      <dgm:prSet/>
      <dgm:spPr/>
      <dgm:t>
        <a:bodyPr/>
        <a:lstStyle/>
        <a:p>
          <a:endParaRPr lang="es-ES_tradnl"/>
        </a:p>
      </dgm:t>
    </dgm:pt>
    <dgm:pt modelId="{992B7577-271B-224F-A643-35B08EDA7F1E}" type="sibTrans" cxnId="{E37C10DF-7A94-6A4B-BF15-A721B699A0FD}">
      <dgm:prSet/>
      <dgm:spPr/>
      <dgm:t>
        <a:bodyPr/>
        <a:lstStyle/>
        <a:p>
          <a:endParaRPr lang="es-ES_tradnl"/>
        </a:p>
      </dgm:t>
    </dgm:pt>
    <dgm:pt modelId="{99028E44-88CD-4E47-B97F-4A159BBFE954}">
      <dgm:prSet phldrT="[Texto]"/>
      <dgm:spPr/>
      <dgm:t>
        <a:bodyPr/>
        <a:lstStyle/>
        <a:p>
          <a:r>
            <a:rPr lang="es-ES_tradnl" dirty="0" smtClean="0"/>
            <a:t>SIMAT</a:t>
          </a:r>
          <a:endParaRPr lang="es-ES_tradnl" dirty="0"/>
        </a:p>
      </dgm:t>
    </dgm:pt>
    <dgm:pt modelId="{46FE7D6E-1EBC-0B45-82FD-5F5B08F01763}" type="sibTrans" cxnId="{85D0909E-5DB3-4A4F-950C-E9AD9DC9397B}">
      <dgm:prSet/>
      <dgm:spPr/>
      <dgm:t>
        <a:bodyPr/>
        <a:lstStyle/>
        <a:p>
          <a:endParaRPr lang="es-ES_tradnl"/>
        </a:p>
      </dgm:t>
    </dgm:pt>
    <dgm:pt modelId="{089E7AB3-51B0-A04A-BBEC-98FAEBF66FFF}" type="parTrans" cxnId="{85D0909E-5DB3-4A4F-950C-E9AD9DC9397B}">
      <dgm:prSet/>
      <dgm:spPr/>
      <dgm:t>
        <a:bodyPr/>
        <a:lstStyle/>
        <a:p>
          <a:endParaRPr lang="es-ES_tradnl"/>
        </a:p>
      </dgm:t>
    </dgm:pt>
    <dgm:pt modelId="{C99CA010-A94B-2B44-82D0-AF5BC6D4312F}" type="pres">
      <dgm:prSet presAssocID="{3CE2CD81-F76D-624D-AFB0-23DD174FB30E}" presName="Name0" presStyleCnt="0">
        <dgm:presLayoutVars>
          <dgm:chMax val="4"/>
          <dgm:resizeHandles val="exact"/>
        </dgm:presLayoutVars>
      </dgm:prSet>
      <dgm:spPr/>
      <dgm:t>
        <a:bodyPr/>
        <a:lstStyle/>
        <a:p>
          <a:endParaRPr lang="es-ES_tradnl"/>
        </a:p>
      </dgm:t>
    </dgm:pt>
    <dgm:pt modelId="{DDAAC266-FE4D-D54D-9835-6F3388E37E37}" type="pres">
      <dgm:prSet presAssocID="{3CE2CD81-F76D-624D-AFB0-23DD174FB30E}" presName="ellipse" presStyleLbl="trBgShp" presStyleIdx="0" presStyleCnt="1"/>
      <dgm:spPr/>
    </dgm:pt>
    <dgm:pt modelId="{F7BD4961-7B5F-6245-B0D6-92953B7CA675}" type="pres">
      <dgm:prSet presAssocID="{3CE2CD81-F76D-624D-AFB0-23DD174FB30E}" presName="arrow1" presStyleLbl="fgShp" presStyleIdx="0" presStyleCnt="1"/>
      <dgm:spPr/>
    </dgm:pt>
    <dgm:pt modelId="{8E03C185-67B5-4B45-A119-F457E398C403}" type="pres">
      <dgm:prSet presAssocID="{3CE2CD81-F76D-624D-AFB0-23DD174FB30E}" presName="rectangle" presStyleLbl="revTx" presStyleIdx="0" presStyleCnt="1">
        <dgm:presLayoutVars>
          <dgm:bulletEnabled val="1"/>
        </dgm:presLayoutVars>
      </dgm:prSet>
      <dgm:spPr/>
      <dgm:t>
        <a:bodyPr/>
        <a:lstStyle/>
        <a:p>
          <a:endParaRPr lang="es-ES_tradnl"/>
        </a:p>
      </dgm:t>
    </dgm:pt>
    <dgm:pt modelId="{7A6289F8-6932-5443-992A-761F4B19E826}" type="pres">
      <dgm:prSet presAssocID="{E3DCEF98-E301-DB4B-8F65-A23AF2C48733}" presName="item1" presStyleLbl="node1" presStyleIdx="0" presStyleCnt="3">
        <dgm:presLayoutVars>
          <dgm:bulletEnabled val="1"/>
        </dgm:presLayoutVars>
      </dgm:prSet>
      <dgm:spPr/>
      <dgm:t>
        <a:bodyPr/>
        <a:lstStyle/>
        <a:p>
          <a:endParaRPr lang="es-ES_tradnl"/>
        </a:p>
      </dgm:t>
    </dgm:pt>
    <dgm:pt modelId="{C92E7DE6-AAF6-D744-ABD6-2992317FB627}" type="pres">
      <dgm:prSet presAssocID="{CB914FA6-F768-1240-B807-86EDAC1A4365}" presName="item2" presStyleLbl="node1" presStyleIdx="1" presStyleCnt="3">
        <dgm:presLayoutVars>
          <dgm:bulletEnabled val="1"/>
        </dgm:presLayoutVars>
      </dgm:prSet>
      <dgm:spPr/>
      <dgm:t>
        <a:bodyPr/>
        <a:lstStyle/>
        <a:p>
          <a:endParaRPr lang="es-ES_tradnl"/>
        </a:p>
      </dgm:t>
    </dgm:pt>
    <dgm:pt modelId="{2419C8BE-4033-154B-85AE-F4E90B2421DF}" type="pres">
      <dgm:prSet presAssocID="{BF33AA32-3BCC-BF47-8567-3D82FEF25B99}" presName="item3" presStyleLbl="node1" presStyleIdx="2" presStyleCnt="3">
        <dgm:presLayoutVars>
          <dgm:bulletEnabled val="1"/>
        </dgm:presLayoutVars>
      </dgm:prSet>
      <dgm:spPr/>
      <dgm:t>
        <a:bodyPr/>
        <a:lstStyle/>
        <a:p>
          <a:endParaRPr lang="es-ES_tradnl"/>
        </a:p>
      </dgm:t>
    </dgm:pt>
    <dgm:pt modelId="{35AA7C70-A890-9A43-AD95-E8403F14C467}" type="pres">
      <dgm:prSet presAssocID="{3CE2CD81-F76D-624D-AFB0-23DD174FB30E}" presName="funnel" presStyleLbl="trAlignAcc1" presStyleIdx="0" presStyleCnt="1"/>
      <dgm:spPr/>
    </dgm:pt>
  </dgm:ptLst>
  <dgm:cxnLst>
    <dgm:cxn modelId="{668F83E9-82E0-41B6-8C85-38937DB157BB}" type="presOf" srcId="{BF33AA32-3BCC-BF47-8567-3D82FEF25B99}" destId="{8E03C185-67B5-4B45-A119-F457E398C403}" srcOrd="0" destOrd="0" presId="urn:microsoft.com/office/officeart/2005/8/layout/funnel1"/>
    <dgm:cxn modelId="{A702A0AD-12D3-4993-97E9-E6B36F40735E}" type="presOf" srcId="{99028E44-88CD-4E47-B97F-4A159BBFE954}" destId="{2419C8BE-4033-154B-85AE-F4E90B2421DF}" srcOrd="0" destOrd="0" presId="urn:microsoft.com/office/officeart/2005/8/layout/funnel1"/>
    <dgm:cxn modelId="{E37C10DF-7A94-6A4B-BF15-A721B699A0FD}" srcId="{3CE2CD81-F76D-624D-AFB0-23DD174FB30E}" destId="{BF33AA32-3BCC-BF47-8567-3D82FEF25B99}" srcOrd="3" destOrd="0" parTransId="{572BE4DC-BD77-874C-9A08-ED1E989CF045}" sibTransId="{992B7577-271B-224F-A643-35B08EDA7F1E}"/>
    <dgm:cxn modelId="{46F00C45-436E-E64F-98FC-C3DB4CA1CD35}" srcId="{3CE2CD81-F76D-624D-AFB0-23DD174FB30E}" destId="{E3DCEF98-E301-DB4B-8F65-A23AF2C48733}" srcOrd="1" destOrd="0" parTransId="{68515C13-99B1-0645-BEF4-17530CC8DA88}" sibTransId="{FD35BA5D-ED16-1E46-903C-E68CFFAF1E5B}"/>
    <dgm:cxn modelId="{9E5EE004-E8C9-486B-B7BF-00839EB79013}" type="presOf" srcId="{3CE2CD81-F76D-624D-AFB0-23DD174FB30E}" destId="{C99CA010-A94B-2B44-82D0-AF5BC6D4312F}" srcOrd="0" destOrd="0" presId="urn:microsoft.com/office/officeart/2005/8/layout/funnel1"/>
    <dgm:cxn modelId="{85D0909E-5DB3-4A4F-950C-E9AD9DC9397B}" srcId="{3CE2CD81-F76D-624D-AFB0-23DD174FB30E}" destId="{99028E44-88CD-4E47-B97F-4A159BBFE954}" srcOrd="0" destOrd="0" parTransId="{089E7AB3-51B0-A04A-BBEC-98FAEBF66FFF}" sibTransId="{46FE7D6E-1EBC-0B45-82FD-5F5B08F01763}"/>
    <dgm:cxn modelId="{25642C4C-716C-43B3-87A7-D5C89200FDBA}" type="presOf" srcId="{CB914FA6-F768-1240-B807-86EDAC1A4365}" destId="{7A6289F8-6932-5443-992A-761F4B19E826}" srcOrd="0" destOrd="0" presId="urn:microsoft.com/office/officeart/2005/8/layout/funnel1"/>
    <dgm:cxn modelId="{AC11E0EC-7AFE-BA43-907E-2F3E70277507}" srcId="{3CE2CD81-F76D-624D-AFB0-23DD174FB30E}" destId="{CB914FA6-F768-1240-B807-86EDAC1A4365}" srcOrd="2" destOrd="0" parTransId="{85AAA8D0-3A40-6C43-B928-A01646ABC0C6}" sibTransId="{A4883AA9-49F4-9049-913E-6B7E381D8284}"/>
    <dgm:cxn modelId="{04A1639D-6B65-4A27-8854-54FF769EA243}" type="presOf" srcId="{E3DCEF98-E301-DB4B-8F65-A23AF2C48733}" destId="{C92E7DE6-AAF6-D744-ABD6-2992317FB627}" srcOrd="0" destOrd="0" presId="urn:microsoft.com/office/officeart/2005/8/layout/funnel1"/>
    <dgm:cxn modelId="{9FCAE4E1-4673-4870-BCED-9A730809DEA5}" type="presParOf" srcId="{C99CA010-A94B-2B44-82D0-AF5BC6D4312F}" destId="{DDAAC266-FE4D-D54D-9835-6F3388E37E37}" srcOrd="0" destOrd="0" presId="urn:microsoft.com/office/officeart/2005/8/layout/funnel1"/>
    <dgm:cxn modelId="{41F982D8-A462-4BE4-B758-B9872E54A1A7}" type="presParOf" srcId="{C99CA010-A94B-2B44-82D0-AF5BC6D4312F}" destId="{F7BD4961-7B5F-6245-B0D6-92953B7CA675}" srcOrd="1" destOrd="0" presId="urn:microsoft.com/office/officeart/2005/8/layout/funnel1"/>
    <dgm:cxn modelId="{0452A53A-98C1-426C-8F6B-53DF4C9DAE8B}" type="presParOf" srcId="{C99CA010-A94B-2B44-82D0-AF5BC6D4312F}" destId="{8E03C185-67B5-4B45-A119-F457E398C403}" srcOrd="2" destOrd="0" presId="urn:microsoft.com/office/officeart/2005/8/layout/funnel1"/>
    <dgm:cxn modelId="{FA01A7FB-0EAB-44E2-896E-16740E398A07}" type="presParOf" srcId="{C99CA010-A94B-2B44-82D0-AF5BC6D4312F}" destId="{7A6289F8-6932-5443-992A-761F4B19E826}" srcOrd="3" destOrd="0" presId="urn:microsoft.com/office/officeart/2005/8/layout/funnel1"/>
    <dgm:cxn modelId="{20695454-15ED-4049-A2FD-C36AAF7EB123}" type="presParOf" srcId="{C99CA010-A94B-2B44-82D0-AF5BC6D4312F}" destId="{C92E7DE6-AAF6-D744-ABD6-2992317FB627}" srcOrd="4" destOrd="0" presId="urn:microsoft.com/office/officeart/2005/8/layout/funnel1"/>
    <dgm:cxn modelId="{52420E2C-8B4D-4DEB-8C49-3A103980AE8E}" type="presParOf" srcId="{C99CA010-A94B-2B44-82D0-AF5BC6D4312F}" destId="{2419C8BE-4033-154B-85AE-F4E90B2421DF}" srcOrd="5" destOrd="0" presId="urn:microsoft.com/office/officeart/2005/8/layout/funnel1"/>
    <dgm:cxn modelId="{3F7C54DB-CAC8-4003-884B-B744FEE23D32}" type="presParOf" srcId="{C99CA010-A94B-2B44-82D0-AF5BC6D4312F}" destId="{35AA7C70-A890-9A43-AD95-E8403F14C46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24A373-17CC-4FFA-96D0-246A4C100EC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C437225B-84D2-4651-8123-F00F43591C91}">
      <dgm:prSet phldrT="[Text]" custT="1"/>
      <dgm:spPr>
        <a:gradFill rotWithShape="0">
          <a:gsLst>
            <a:gs pos="0">
              <a:srgbClr val="009999"/>
            </a:gs>
            <a:gs pos="80000">
              <a:srgbClr val="009999"/>
            </a:gs>
            <a:gs pos="100000">
              <a:srgbClr val="009999"/>
            </a:gs>
          </a:gsLst>
          <a:lin ang="16200000" scaled="0"/>
        </a:gradFill>
        <a:scene3d>
          <a:camera prst="orthographicFront"/>
          <a:lightRig rig="threePt" dir="t"/>
        </a:scene3d>
        <a:sp3d>
          <a:bevelT w="165100" prst="coolSlant"/>
        </a:sp3d>
      </dgm:spPr>
      <dgm:t>
        <a:bodyPr/>
        <a:lstStyle/>
        <a:p>
          <a:r>
            <a:rPr lang="es-CO" sz="2400" b="1" dirty="0" smtClean="0"/>
            <a:t>Secretaría</a:t>
          </a:r>
          <a:endParaRPr lang="es-CO" sz="2400" b="1" dirty="0"/>
        </a:p>
      </dgm:t>
    </dgm:pt>
    <dgm:pt modelId="{CA95CBF6-8C75-46A7-95A0-D6AE2501C28B}" type="parTrans" cxnId="{2B5EA6E7-BD4B-4FAF-B914-23DEB9E3B9FC}">
      <dgm:prSet/>
      <dgm:spPr/>
      <dgm:t>
        <a:bodyPr/>
        <a:lstStyle/>
        <a:p>
          <a:endParaRPr lang="es-CO"/>
        </a:p>
      </dgm:t>
    </dgm:pt>
    <dgm:pt modelId="{705183CC-2650-499C-BFA5-A3BADBC041AF}" type="sibTrans" cxnId="{2B5EA6E7-BD4B-4FAF-B914-23DEB9E3B9FC}">
      <dgm:prSet/>
      <dgm:spPr/>
      <dgm:t>
        <a:bodyPr/>
        <a:lstStyle/>
        <a:p>
          <a:endParaRPr lang="es-CO"/>
        </a:p>
      </dgm:t>
    </dgm:pt>
    <dgm:pt modelId="{10C6409B-3B1F-476B-9D28-C307D9E158FD}">
      <dgm:prSet phldrT="[Text]" custT="1"/>
      <dgm:spPr/>
      <dgm:t>
        <a:bodyPr/>
        <a:lstStyle/>
        <a:p>
          <a:r>
            <a:rPr lang="es-CO" sz="1700" b="1" dirty="0" smtClean="0">
              <a:solidFill>
                <a:srgbClr val="85182F"/>
              </a:solidFill>
              <a:latin typeface="+mj-lt"/>
              <a:ea typeface="+mj-ea"/>
              <a:cs typeface="+mj-cs"/>
            </a:rPr>
            <a:t>Consulta y Edición: </a:t>
          </a:r>
          <a:r>
            <a:rPr lang="es-CO" sz="1600" b="0" dirty="0" smtClean="0">
              <a:solidFill>
                <a:srgbClr val="85182F"/>
              </a:solidFill>
              <a:latin typeface="+mj-lt"/>
              <a:ea typeface="+mj-ea"/>
              <a:cs typeface="+mj-cs"/>
            </a:rPr>
            <a:t>Información demográfica, económica, académica y administrativa, que influye en el nivel de riesgo del estudiante. (Desempeño de la Secretaría, estrategias).</a:t>
          </a:r>
          <a:endParaRPr lang="es-CO" sz="1700" b="0" dirty="0">
            <a:solidFill>
              <a:srgbClr val="85182F"/>
            </a:solidFill>
            <a:latin typeface="+mj-lt"/>
            <a:ea typeface="+mj-ea"/>
            <a:cs typeface="+mj-cs"/>
          </a:endParaRPr>
        </a:p>
      </dgm:t>
    </dgm:pt>
    <dgm:pt modelId="{D170D94B-DFFF-4320-BA68-EA6C77E3E255}" type="parTrans" cxnId="{51C886D4-916D-4FE8-BEBB-87F7FE6959EA}">
      <dgm:prSet/>
      <dgm:spPr/>
      <dgm:t>
        <a:bodyPr/>
        <a:lstStyle/>
        <a:p>
          <a:endParaRPr lang="es-CO"/>
        </a:p>
      </dgm:t>
    </dgm:pt>
    <dgm:pt modelId="{75620459-BFA5-41E3-BEBF-9A5E68087BFF}" type="sibTrans" cxnId="{51C886D4-916D-4FE8-BEBB-87F7FE6959EA}">
      <dgm:prSet/>
      <dgm:spPr/>
      <dgm:t>
        <a:bodyPr/>
        <a:lstStyle/>
        <a:p>
          <a:endParaRPr lang="es-CO"/>
        </a:p>
      </dgm:t>
    </dgm:pt>
    <dgm:pt modelId="{888BFECC-5DC6-427D-91A7-07C08385BDD9}">
      <dgm:prSet phldrT="[Text]" custT="1"/>
      <dgm:spPr>
        <a:solidFill>
          <a:schemeClr val="accent1"/>
        </a:solidFill>
      </dgm:spPr>
      <dgm:t>
        <a:bodyPr/>
        <a:lstStyle/>
        <a:p>
          <a:r>
            <a:rPr lang="es-CO" sz="2400" dirty="0" smtClean="0">
              <a:solidFill>
                <a:schemeClr val="tx1"/>
              </a:solidFill>
            </a:rPr>
            <a:t>Municipio</a:t>
          </a:r>
          <a:endParaRPr lang="es-CO" sz="2400" dirty="0">
            <a:solidFill>
              <a:schemeClr val="tx1"/>
            </a:solidFill>
          </a:endParaRPr>
        </a:p>
      </dgm:t>
    </dgm:pt>
    <dgm:pt modelId="{EE54AA38-CF16-4CCF-BC5E-47D8BAAF6A80}" type="parTrans" cxnId="{561C9BF7-80C1-4825-A37E-F876F93C9FE3}">
      <dgm:prSet/>
      <dgm:spPr/>
      <dgm:t>
        <a:bodyPr/>
        <a:lstStyle/>
        <a:p>
          <a:endParaRPr lang="es-CO"/>
        </a:p>
      </dgm:t>
    </dgm:pt>
    <dgm:pt modelId="{4AC3E111-5E51-4B45-A7B8-B2058F6E2DCD}" type="sibTrans" cxnId="{561C9BF7-80C1-4825-A37E-F876F93C9FE3}">
      <dgm:prSet/>
      <dgm:spPr/>
      <dgm:t>
        <a:bodyPr/>
        <a:lstStyle/>
        <a:p>
          <a:endParaRPr lang="es-CO"/>
        </a:p>
      </dgm:t>
    </dgm:pt>
    <dgm:pt modelId="{94B49659-5459-4382-B65E-55FCDF08128B}">
      <dgm:prSet phldrT="[Text]" custT="1"/>
      <dgm:spPr/>
      <dgm:t>
        <a:bodyPr/>
        <a:lstStyle/>
        <a:p>
          <a:r>
            <a:rPr lang="es-CO" sz="1700" b="1" dirty="0" smtClean="0">
              <a:solidFill>
                <a:srgbClr val="85182F"/>
              </a:solidFill>
              <a:latin typeface="+mj-lt"/>
              <a:ea typeface="+mj-ea"/>
              <a:cs typeface="+mj-cs"/>
            </a:rPr>
            <a:t>Consulta</a:t>
          </a:r>
          <a:endParaRPr lang="es-CO" sz="1700" b="1" dirty="0">
            <a:solidFill>
              <a:srgbClr val="85182F"/>
            </a:solidFill>
            <a:latin typeface="+mj-lt"/>
            <a:ea typeface="+mj-ea"/>
            <a:cs typeface="+mj-cs"/>
          </a:endParaRPr>
        </a:p>
      </dgm:t>
    </dgm:pt>
    <dgm:pt modelId="{A574325A-D7C1-4E30-BEF8-7BBCAC1A0F92}" type="parTrans" cxnId="{D9D98EC8-382F-4BEA-896F-C745360A7E65}">
      <dgm:prSet/>
      <dgm:spPr/>
      <dgm:t>
        <a:bodyPr/>
        <a:lstStyle/>
        <a:p>
          <a:endParaRPr lang="es-CO"/>
        </a:p>
      </dgm:t>
    </dgm:pt>
    <dgm:pt modelId="{CCC4F154-7BC9-43D5-9AF3-17D1A4A0577F}" type="sibTrans" cxnId="{D9D98EC8-382F-4BEA-896F-C745360A7E65}">
      <dgm:prSet/>
      <dgm:spPr/>
      <dgm:t>
        <a:bodyPr/>
        <a:lstStyle/>
        <a:p>
          <a:endParaRPr lang="es-CO"/>
        </a:p>
      </dgm:t>
    </dgm:pt>
    <dgm:pt modelId="{0A3AB9C2-2B50-49F4-8322-2CA4599B4B72}">
      <dgm:prSet phldrT="[Text]" custT="1"/>
      <dgm:spPr>
        <a:solidFill>
          <a:schemeClr val="accent1"/>
        </a:solidFill>
      </dgm:spPr>
      <dgm:t>
        <a:bodyPr/>
        <a:lstStyle/>
        <a:p>
          <a:r>
            <a:rPr lang="es-CO" sz="2000" dirty="0" smtClean="0">
              <a:solidFill>
                <a:schemeClr val="tx1"/>
              </a:solidFill>
            </a:rPr>
            <a:t>Establecimiento, Sede</a:t>
          </a:r>
        </a:p>
        <a:p>
          <a:r>
            <a:rPr lang="es-CO" sz="2000" dirty="0" smtClean="0">
              <a:solidFill>
                <a:schemeClr val="tx1"/>
              </a:solidFill>
            </a:rPr>
            <a:t>(Estudiantes)</a:t>
          </a:r>
          <a:endParaRPr lang="es-CO" sz="2000" dirty="0">
            <a:solidFill>
              <a:schemeClr val="tx1"/>
            </a:solidFill>
          </a:endParaRPr>
        </a:p>
      </dgm:t>
    </dgm:pt>
    <dgm:pt modelId="{FBE88975-11C6-4D62-A81F-6DB3C4AD4FAD}" type="parTrans" cxnId="{7B2C8174-FD6C-4309-813A-65D7E5D2286C}">
      <dgm:prSet/>
      <dgm:spPr/>
      <dgm:t>
        <a:bodyPr/>
        <a:lstStyle/>
        <a:p>
          <a:endParaRPr lang="es-CO"/>
        </a:p>
      </dgm:t>
    </dgm:pt>
    <dgm:pt modelId="{5EA81176-33E8-453A-AB63-78EF6C495224}" type="sibTrans" cxnId="{7B2C8174-FD6C-4309-813A-65D7E5D2286C}">
      <dgm:prSet/>
      <dgm:spPr/>
      <dgm:t>
        <a:bodyPr/>
        <a:lstStyle/>
        <a:p>
          <a:endParaRPr lang="es-CO"/>
        </a:p>
      </dgm:t>
    </dgm:pt>
    <dgm:pt modelId="{55F66497-6AA9-4D89-8248-1BC76A15E782}">
      <dgm:prSet phldrT="[Text]" custT="1"/>
      <dgm:spPr/>
      <dgm:t>
        <a:bodyPr/>
        <a:lstStyle/>
        <a:p>
          <a:r>
            <a:rPr lang="es-CO" sz="1700" b="1" dirty="0" smtClean="0">
              <a:solidFill>
                <a:srgbClr val="85182F"/>
              </a:solidFill>
              <a:latin typeface="+mj-lt"/>
              <a:ea typeface="+mj-ea"/>
              <a:cs typeface="+mj-cs"/>
            </a:rPr>
            <a:t>Consulta</a:t>
          </a:r>
          <a:endParaRPr lang="es-CO" sz="1700" b="1" dirty="0">
            <a:solidFill>
              <a:srgbClr val="85182F"/>
            </a:solidFill>
            <a:latin typeface="+mj-lt"/>
            <a:ea typeface="+mj-ea"/>
            <a:cs typeface="+mj-cs"/>
          </a:endParaRPr>
        </a:p>
      </dgm:t>
    </dgm:pt>
    <dgm:pt modelId="{65B33980-075A-4CAE-B7A3-3A96E7CD0C19}" type="parTrans" cxnId="{4FDCB741-EFF4-41A8-8C6C-3E2DCE673CB2}">
      <dgm:prSet/>
      <dgm:spPr/>
      <dgm:t>
        <a:bodyPr/>
        <a:lstStyle/>
        <a:p>
          <a:endParaRPr lang="es-CO"/>
        </a:p>
      </dgm:t>
    </dgm:pt>
    <dgm:pt modelId="{CC9BFDD3-5F4E-420F-84F6-052C72471042}" type="sibTrans" cxnId="{4FDCB741-EFF4-41A8-8C6C-3E2DCE673CB2}">
      <dgm:prSet/>
      <dgm:spPr/>
      <dgm:t>
        <a:bodyPr/>
        <a:lstStyle/>
        <a:p>
          <a:endParaRPr lang="es-CO"/>
        </a:p>
      </dgm:t>
    </dgm:pt>
    <dgm:pt modelId="{946D1F2D-D31C-4FC1-9FBA-358A918AAAF7}">
      <dgm:prSet phldrT="[Text]" custT="1"/>
      <dgm:spPr/>
      <dgm:t>
        <a:bodyPr/>
        <a:lstStyle/>
        <a:p>
          <a:r>
            <a:rPr lang="es-CO" sz="1700" b="1" dirty="0" smtClean="0">
              <a:solidFill>
                <a:srgbClr val="85182F"/>
              </a:solidFill>
              <a:latin typeface="+mj-lt"/>
              <a:ea typeface="+mj-ea"/>
              <a:cs typeface="+mj-cs"/>
            </a:rPr>
            <a:t>Edita</a:t>
          </a:r>
          <a:endParaRPr lang="es-CO" sz="1700" b="1" dirty="0">
            <a:solidFill>
              <a:srgbClr val="85182F"/>
            </a:solidFill>
            <a:latin typeface="+mj-lt"/>
            <a:ea typeface="+mj-ea"/>
            <a:cs typeface="+mj-cs"/>
          </a:endParaRPr>
        </a:p>
      </dgm:t>
    </dgm:pt>
    <dgm:pt modelId="{709BD285-1CE9-41D0-B029-543E29EDD69D}" type="parTrans" cxnId="{B9B13088-BE2B-45F0-ABD9-BCB3100A3817}">
      <dgm:prSet/>
      <dgm:spPr/>
      <dgm:t>
        <a:bodyPr/>
        <a:lstStyle/>
        <a:p>
          <a:endParaRPr lang="es-ES"/>
        </a:p>
      </dgm:t>
    </dgm:pt>
    <dgm:pt modelId="{F905B559-DB1A-4CA0-A438-18B4D4FAA04F}" type="sibTrans" cxnId="{B9B13088-BE2B-45F0-ABD9-BCB3100A3817}">
      <dgm:prSet/>
      <dgm:spPr/>
      <dgm:t>
        <a:bodyPr/>
        <a:lstStyle/>
        <a:p>
          <a:endParaRPr lang="es-ES"/>
        </a:p>
      </dgm:t>
    </dgm:pt>
    <dgm:pt modelId="{AA38E15D-1292-4DAC-88C4-21163302E1A4}">
      <dgm:prSet phldrT="[Text]" custT="1"/>
      <dgm:spPr/>
      <dgm:t>
        <a:bodyPr/>
        <a:lstStyle/>
        <a:p>
          <a:r>
            <a:rPr lang="es-CO" sz="1700" b="1" dirty="0" smtClean="0">
              <a:solidFill>
                <a:srgbClr val="85182F"/>
              </a:solidFill>
              <a:latin typeface="+mj-lt"/>
              <a:ea typeface="+mj-ea"/>
              <a:cs typeface="+mj-cs"/>
            </a:rPr>
            <a:t>Edita</a:t>
          </a:r>
          <a:endParaRPr lang="es-CO" sz="1700" b="1" dirty="0">
            <a:solidFill>
              <a:srgbClr val="85182F"/>
            </a:solidFill>
            <a:latin typeface="+mj-lt"/>
            <a:ea typeface="+mj-ea"/>
            <a:cs typeface="+mj-cs"/>
          </a:endParaRPr>
        </a:p>
      </dgm:t>
    </dgm:pt>
    <dgm:pt modelId="{82464471-6729-4D3B-BB56-CC1EA90A7358}" type="parTrans" cxnId="{603BD24A-BB55-4331-BDB6-01C7E4743B45}">
      <dgm:prSet/>
      <dgm:spPr/>
      <dgm:t>
        <a:bodyPr/>
        <a:lstStyle/>
        <a:p>
          <a:endParaRPr lang="es-ES"/>
        </a:p>
      </dgm:t>
    </dgm:pt>
    <dgm:pt modelId="{A1181D9E-BC9C-4D4B-88CF-05B75D764598}" type="sibTrans" cxnId="{603BD24A-BB55-4331-BDB6-01C7E4743B45}">
      <dgm:prSet/>
      <dgm:spPr/>
      <dgm:t>
        <a:bodyPr/>
        <a:lstStyle/>
        <a:p>
          <a:endParaRPr lang="es-ES"/>
        </a:p>
      </dgm:t>
    </dgm:pt>
    <dgm:pt modelId="{1869C276-334B-4345-B007-A9F249A7E3E2}" type="pres">
      <dgm:prSet presAssocID="{AF24A373-17CC-4FFA-96D0-246A4C100EC0}" presName="rootnode" presStyleCnt="0">
        <dgm:presLayoutVars>
          <dgm:chMax/>
          <dgm:chPref/>
          <dgm:dir/>
          <dgm:animLvl val="lvl"/>
        </dgm:presLayoutVars>
      </dgm:prSet>
      <dgm:spPr/>
      <dgm:t>
        <a:bodyPr/>
        <a:lstStyle/>
        <a:p>
          <a:endParaRPr lang="es-CO"/>
        </a:p>
      </dgm:t>
    </dgm:pt>
    <dgm:pt modelId="{B016A019-82EA-4EF8-9A90-28A1222019AD}" type="pres">
      <dgm:prSet presAssocID="{C437225B-84D2-4651-8123-F00F43591C91}" presName="composite" presStyleCnt="0"/>
      <dgm:spPr/>
    </dgm:pt>
    <dgm:pt modelId="{06625BA6-9CA5-414A-AB87-B4ABE271C96B}" type="pres">
      <dgm:prSet presAssocID="{C437225B-84D2-4651-8123-F00F43591C91}" presName="bentUpArrow1" presStyleLbl="alignImgPlace1" presStyleIdx="0" presStyleCnt="2"/>
      <dgm:spPr>
        <a:solidFill>
          <a:srgbClr val="8CCBD0"/>
        </a:solidFill>
      </dgm:spPr>
    </dgm:pt>
    <dgm:pt modelId="{52E10E3B-657E-4DC3-9A06-3C6F334697D8}" type="pres">
      <dgm:prSet presAssocID="{C437225B-84D2-4651-8123-F00F43591C91}" presName="ParentText" presStyleLbl="node1" presStyleIdx="0" presStyleCnt="3" custScaleX="119447">
        <dgm:presLayoutVars>
          <dgm:chMax val="1"/>
          <dgm:chPref val="1"/>
          <dgm:bulletEnabled val="1"/>
        </dgm:presLayoutVars>
      </dgm:prSet>
      <dgm:spPr/>
      <dgm:t>
        <a:bodyPr/>
        <a:lstStyle/>
        <a:p>
          <a:endParaRPr lang="es-CO"/>
        </a:p>
      </dgm:t>
    </dgm:pt>
    <dgm:pt modelId="{B34862A0-4FC1-446F-905B-22E49BC153D9}" type="pres">
      <dgm:prSet presAssocID="{C437225B-84D2-4651-8123-F00F43591C91}" presName="ChildText" presStyleLbl="revTx" presStyleIdx="0" presStyleCnt="3" custScaleX="465676" custLinFactX="100000" custLinFactNeighborX="102312" custLinFactNeighborY="8317">
        <dgm:presLayoutVars>
          <dgm:chMax val="0"/>
          <dgm:chPref val="0"/>
          <dgm:bulletEnabled val="1"/>
        </dgm:presLayoutVars>
      </dgm:prSet>
      <dgm:spPr/>
      <dgm:t>
        <a:bodyPr/>
        <a:lstStyle/>
        <a:p>
          <a:endParaRPr lang="es-CO"/>
        </a:p>
      </dgm:t>
    </dgm:pt>
    <dgm:pt modelId="{C6270AC6-565B-43D2-92F9-5B6577911F18}" type="pres">
      <dgm:prSet presAssocID="{705183CC-2650-499C-BFA5-A3BADBC041AF}" presName="sibTrans" presStyleCnt="0"/>
      <dgm:spPr/>
    </dgm:pt>
    <dgm:pt modelId="{77016B57-EE64-49F7-BC89-E8A3EF260443}" type="pres">
      <dgm:prSet presAssocID="{888BFECC-5DC6-427D-91A7-07C08385BDD9}" presName="composite" presStyleCnt="0"/>
      <dgm:spPr/>
    </dgm:pt>
    <dgm:pt modelId="{F1D10A3C-9CD9-42B5-A3A7-B18BE7223673}" type="pres">
      <dgm:prSet presAssocID="{888BFECC-5DC6-427D-91A7-07C08385BDD9}" presName="bentUpArrow1" presStyleLbl="alignImgPlace1" presStyleIdx="1" presStyleCnt="2"/>
      <dgm:spPr>
        <a:solidFill>
          <a:srgbClr val="8CCBD0"/>
        </a:solidFill>
      </dgm:spPr>
    </dgm:pt>
    <dgm:pt modelId="{ACBC96E2-35A1-4CE4-9B28-1C545088C949}" type="pres">
      <dgm:prSet presAssocID="{888BFECC-5DC6-427D-91A7-07C08385BDD9}" presName="ParentText" presStyleLbl="node1" presStyleIdx="1" presStyleCnt="3" custScaleX="112007">
        <dgm:presLayoutVars>
          <dgm:chMax val="1"/>
          <dgm:chPref val="1"/>
          <dgm:bulletEnabled val="1"/>
        </dgm:presLayoutVars>
      </dgm:prSet>
      <dgm:spPr/>
      <dgm:t>
        <a:bodyPr/>
        <a:lstStyle/>
        <a:p>
          <a:endParaRPr lang="es-CO"/>
        </a:p>
      </dgm:t>
    </dgm:pt>
    <dgm:pt modelId="{99387B6C-FC09-4BF3-8DB8-90F44ABF32A6}" type="pres">
      <dgm:prSet presAssocID="{888BFECC-5DC6-427D-91A7-07C08385BDD9}" presName="ChildText" presStyleLbl="revTx" presStyleIdx="1" presStyleCnt="3" custScaleX="131987" custLinFactNeighborX="21713" custLinFactNeighborY="1141">
        <dgm:presLayoutVars>
          <dgm:chMax val="0"/>
          <dgm:chPref val="0"/>
          <dgm:bulletEnabled val="1"/>
        </dgm:presLayoutVars>
      </dgm:prSet>
      <dgm:spPr/>
      <dgm:t>
        <a:bodyPr/>
        <a:lstStyle/>
        <a:p>
          <a:endParaRPr lang="es-CO"/>
        </a:p>
      </dgm:t>
    </dgm:pt>
    <dgm:pt modelId="{A6BF7E4D-537B-4387-82B8-A373F23A4A3B}" type="pres">
      <dgm:prSet presAssocID="{4AC3E111-5E51-4B45-A7B8-B2058F6E2DCD}" presName="sibTrans" presStyleCnt="0"/>
      <dgm:spPr/>
    </dgm:pt>
    <dgm:pt modelId="{EA24F36E-15DC-463A-BA05-64C489539B47}" type="pres">
      <dgm:prSet presAssocID="{0A3AB9C2-2B50-49F4-8322-2CA4599B4B72}" presName="composite" presStyleCnt="0"/>
      <dgm:spPr/>
    </dgm:pt>
    <dgm:pt modelId="{64849EB7-9CA6-4751-81BF-C4A73996D9F1}" type="pres">
      <dgm:prSet presAssocID="{0A3AB9C2-2B50-49F4-8322-2CA4599B4B72}" presName="ParentText" presStyleLbl="node1" presStyleIdx="2" presStyleCnt="3" custScaleX="136335" custLinFactNeighborX="-26279" custLinFactNeighborY="-3508">
        <dgm:presLayoutVars>
          <dgm:chMax val="1"/>
          <dgm:chPref val="1"/>
          <dgm:bulletEnabled val="1"/>
        </dgm:presLayoutVars>
      </dgm:prSet>
      <dgm:spPr/>
      <dgm:t>
        <a:bodyPr/>
        <a:lstStyle/>
        <a:p>
          <a:endParaRPr lang="es-CO"/>
        </a:p>
      </dgm:t>
    </dgm:pt>
    <dgm:pt modelId="{B1927CD4-8FE8-49D5-A8D0-BFBD4FAA8511}" type="pres">
      <dgm:prSet presAssocID="{0A3AB9C2-2B50-49F4-8322-2CA4599B4B72}" presName="FinalChildText" presStyleLbl="revTx" presStyleIdx="2" presStyleCnt="3" custScaleX="122664" custLinFactNeighborX="16605" custLinFactNeighborY="1397">
        <dgm:presLayoutVars>
          <dgm:chMax val="0"/>
          <dgm:chPref val="0"/>
          <dgm:bulletEnabled val="1"/>
        </dgm:presLayoutVars>
      </dgm:prSet>
      <dgm:spPr/>
      <dgm:t>
        <a:bodyPr/>
        <a:lstStyle/>
        <a:p>
          <a:endParaRPr lang="es-CO"/>
        </a:p>
      </dgm:t>
    </dgm:pt>
  </dgm:ptLst>
  <dgm:cxnLst>
    <dgm:cxn modelId="{D7B7FE50-0443-49D3-9C1C-EAAAAA071CBF}" type="presOf" srcId="{AA38E15D-1292-4DAC-88C4-21163302E1A4}" destId="{B1927CD4-8FE8-49D5-A8D0-BFBD4FAA8511}" srcOrd="0" destOrd="1" presId="urn:microsoft.com/office/officeart/2005/8/layout/StepDownProcess"/>
    <dgm:cxn modelId="{561C9BF7-80C1-4825-A37E-F876F93C9FE3}" srcId="{AF24A373-17CC-4FFA-96D0-246A4C100EC0}" destId="{888BFECC-5DC6-427D-91A7-07C08385BDD9}" srcOrd="1" destOrd="0" parTransId="{EE54AA38-CF16-4CCF-BC5E-47D8BAAF6A80}" sibTransId="{4AC3E111-5E51-4B45-A7B8-B2058F6E2DCD}"/>
    <dgm:cxn modelId="{355ACEE0-6D04-49E6-AD6A-192621A5CD4A}" type="presOf" srcId="{C437225B-84D2-4651-8123-F00F43591C91}" destId="{52E10E3B-657E-4DC3-9A06-3C6F334697D8}" srcOrd="0" destOrd="0" presId="urn:microsoft.com/office/officeart/2005/8/layout/StepDownProcess"/>
    <dgm:cxn modelId="{DE280A62-F8FE-48B6-959B-518F7CB5B8D3}" type="presOf" srcId="{55F66497-6AA9-4D89-8248-1BC76A15E782}" destId="{B1927CD4-8FE8-49D5-A8D0-BFBD4FAA8511}" srcOrd="0" destOrd="0" presId="urn:microsoft.com/office/officeart/2005/8/layout/StepDownProcess"/>
    <dgm:cxn modelId="{51C886D4-916D-4FE8-BEBB-87F7FE6959EA}" srcId="{C437225B-84D2-4651-8123-F00F43591C91}" destId="{10C6409B-3B1F-476B-9D28-C307D9E158FD}" srcOrd="0" destOrd="0" parTransId="{D170D94B-DFFF-4320-BA68-EA6C77E3E255}" sibTransId="{75620459-BFA5-41E3-BEBF-9A5E68087BFF}"/>
    <dgm:cxn modelId="{0A9B53C7-148F-4E17-96BE-A0872E4820A9}" type="presOf" srcId="{AF24A373-17CC-4FFA-96D0-246A4C100EC0}" destId="{1869C276-334B-4345-B007-A9F249A7E3E2}" srcOrd="0" destOrd="0" presId="urn:microsoft.com/office/officeart/2005/8/layout/StepDownProcess"/>
    <dgm:cxn modelId="{2B5EA6E7-BD4B-4FAF-B914-23DEB9E3B9FC}" srcId="{AF24A373-17CC-4FFA-96D0-246A4C100EC0}" destId="{C437225B-84D2-4651-8123-F00F43591C91}" srcOrd="0" destOrd="0" parTransId="{CA95CBF6-8C75-46A7-95A0-D6AE2501C28B}" sibTransId="{705183CC-2650-499C-BFA5-A3BADBC041AF}"/>
    <dgm:cxn modelId="{4978AEFE-400B-4022-BD46-074ED7703DAE}" type="presOf" srcId="{94B49659-5459-4382-B65E-55FCDF08128B}" destId="{99387B6C-FC09-4BF3-8DB8-90F44ABF32A6}" srcOrd="0" destOrd="0" presId="urn:microsoft.com/office/officeart/2005/8/layout/StepDownProcess"/>
    <dgm:cxn modelId="{B7609210-B347-42C2-AEB4-A8A3C1E07598}" type="presOf" srcId="{0A3AB9C2-2B50-49F4-8322-2CA4599B4B72}" destId="{64849EB7-9CA6-4751-81BF-C4A73996D9F1}" srcOrd="0" destOrd="0" presId="urn:microsoft.com/office/officeart/2005/8/layout/StepDownProcess"/>
    <dgm:cxn modelId="{4D870265-8935-4A9E-B583-CDFF8591DFAD}" type="presOf" srcId="{888BFECC-5DC6-427D-91A7-07C08385BDD9}" destId="{ACBC96E2-35A1-4CE4-9B28-1C545088C949}" srcOrd="0" destOrd="0" presId="urn:microsoft.com/office/officeart/2005/8/layout/StepDownProcess"/>
    <dgm:cxn modelId="{603BD24A-BB55-4331-BDB6-01C7E4743B45}" srcId="{0A3AB9C2-2B50-49F4-8322-2CA4599B4B72}" destId="{AA38E15D-1292-4DAC-88C4-21163302E1A4}" srcOrd="1" destOrd="0" parTransId="{82464471-6729-4D3B-BB56-CC1EA90A7358}" sibTransId="{A1181D9E-BC9C-4D4B-88CF-05B75D764598}"/>
    <dgm:cxn modelId="{A5BAE54E-C82D-414F-A704-887F011739C9}" type="presOf" srcId="{946D1F2D-D31C-4FC1-9FBA-358A918AAAF7}" destId="{99387B6C-FC09-4BF3-8DB8-90F44ABF32A6}" srcOrd="0" destOrd="1" presId="urn:microsoft.com/office/officeart/2005/8/layout/StepDownProcess"/>
    <dgm:cxn modelId="{4FDCB741-EFF4-41A8-8C6C-3E2DCE673CB2}" srcId="{0A3AB9C2-2B50-49F4-8322-2CA4599B4B72}" destId="{55F66497-6AA9-4D89-8248-1BC76A15E782}" srcOrd="0" destOrd="0" parTransId="{65B33980-075A-4CAE-B7A3-3A96E7CD0C19}" sibTransId="{CC9BFDD3-5F4E-420F-84F6-052C72471042}"/>
    <dgm:cxn modelId="{D9D98EC8-382F-4BEA-896F-C745360A7E65}" srcId="{888BFECC-5DC6-427D-91A7-07C08385BDD9}" destId="{94B49659-5459-4382-B65E-55FCDF08128B}" srcOrd="0" destOrd="0" parTransId="{A574325A-D7C1-4E30-BEF8-7BBCAC1A0F92}" sibTransId="{CCC4F154-7BC9-43D5-9AF3-17D1A4A0577F}"/>
    <dgm:cxn modelId="{7B2C8174-FD6C-4309-813A-65D7E5D2286C}" srcId="{AF24A373-17CC-4FFA-96D0-246A4C100EC0}" destId="{0A3AB9C2-2B50-49F4-8322-2CA4599B4B72}" srcOrd="2" destOrd="0" parTransId="{FBE88975-11C6-4D62-A81F-6DB3C4AD4FAD}" sibTransId="{5EA81176-33E8-453A-AB63-78EF6C495224}"/>
    <dgm:cxn modelId="{F59CE822-5AFE-41BF-84A1-E28194CAF987}" type="presOf" srcId="{10C6409B-3B1F-476B-9D28-C307D9E158FD}" destId="{B34862A0-4FC1-446F-905B-22E49BC153D9}" srcOrd="0" destOrd="0" presId="urn:microsoft.com/office/officeart/2005/8/layout/StepDownProcess"/>
    <dgm:cxn modelId="{B9B13088-BE2B-45F0-ABD9-BCB3100A3817}" srcId="{888BFECC-5DC6-427D-91A7-07C08385BDD9}" destId="{946D1F2D-D31C-4FC1-9FBA-358A918AAAF7}" srcOrd="1" destOrd="0" parTransId="{709BD285-1CE9-41D0-B029-543E29EDD69D}" sibTransId="{F905B559-DB1A-4CA0-A438-18B4D4FAA04F}"/>
    <dgm:cxn modelId="{2B53E9E1-CD90-4177-881E-62A7C1EBE95D}" type="presParOf" srcId="{1869C276-334B-4345-B007-A9F249A7E3E2}" destId="{B016A019-82EA-4EF8-9A90-28A1222019AD}" srcOrd="0" destOrd="0" presId="urn:microsoft.com/office/officeart/2005/8/layout/StepDownProcess"/>
    <dgm:cxn modelId="{889D829C-43EF-4A7C-BB3A-0776F6EAC781}" type="presParOf" srcId="{B016A019-82EA-4EF8-9A90-28A1222019AD}" destId="{06625BA6-9CA5-414A-AB87-B4ABE271C96B}" srcOrd="0" destOrd="0" presId="urn:microsoft.com/office/officeart/2005/8/layout/StepDownProcess"/>
    <dgm:cxn modelId="{0AE6D507-6FDA-413C-B6BF-6A6E918933F6}" type="presParOf" srcId="{B016A019-82EA-4EF8-9A90-28A1222019AD}" destId="{52E10E3B-657E-4DC3-9A06-3C6F334697D8}" srcOrd="1" destOrd="0" presId="urn:microsoft.com/office/officeart/2005/8/layout/StepDownProcess"/>
    <dgm:cxn modelId="{31EF9B41-74EA-4E88-A34B-AE2EFCC10A8B}" type="presParOf" srcId="{B016A019-82EA-4EF8-9A90-28A1222019AD}" destId="{B34862A0-4FC1-446F-905B-22E49BC153D9}" srcOrd="2" destOrd="0" presId="urn:microsoft.com/office/officeart/2005/8/layout/StepDownProcess"/>
    <dgm:cxn modelId="{7F60FEFC-D101-412A-8C47-B9244A356CA2}" type="presParOf" srcId="{1869C276-334B-4345-B007-A9F249A7E3E2}" destId="{C6270AC6-565B-43D2-92F9-5B6577911F18}" srcOrd="1" destOrd="0" presId="urn:microsoft.com/office/officeart/2005/8/layout/StepDownProcess"/>
    <dgm:cxn modelId="{0964F5C5-4F05-40FF-BC19-1839A2E967B5}" type="presParOf" srcId="{1869C276-334B-4345-B007-A9F249A7E3E2}" destId="{77016B57-EE64-49F7-BC89-E8A3EF260443}" srcOrd="2" destOrd="0" presId="urn:microsoft.com/office/officeart/2005/8/layout/StepDownProcess"/>
    <dgm:cxn modelId="{BFA6E2BA-EFED-4BFD-91CC-DB9BAC6A110C}" type="presParOf" srcId="{77016B57-EE64-49F7-BC89-E8A3EF260443}" destId="{F1D10A3C-9CD9-42B5-A3A7-B18BE7223673}" srcOrd="0" destOrd="0" presId="urn:microsoft.com/office/officeart/2005/8/layout/StepDownProcess"/>
    <dgm:cxn modelId="{3FB38C99-FFE6-4594-AA78-B3BC57BF8AFC}" type="presParOf" srcId="{77016B57-EE64-49F7-BC89-E8A3EF260443}" destId="{ACBC96E2-35A1-4CE4-9B28-1C545088C949}" srcOrd="1" destOrd="0" presId="urn:microsoft.com/office/officeart/2005/8/layout/StepDownProcess"/>
    <dgm:cxn modelId="{A6550F03-128C-4056-BDAA-80DBE5404A2C}" type="presParOf" srcId="{77016B57-EE64-49F7-BC89-E8A3EF260443}" destId="{99387B6C-FC09-4BF3-8DB8-90F44ABF32A6}" srcOrd="2" destOrd="0" presId="urn:microsoft.com/office/officeart/2005/8/layout/StepDownProcess"/>
    <dgm:cxn modelId="{487494F4-E429-4354-B572-AB504B148F23}" type="presParOf" srcId="{1869C276-334B-4345-B007-A9F249A7E3E2}" destId="{A6BF7E4D-537B-4387-82B8-A373F23A4A3B}" srcOrd="3" destOrd="0" presId="urn:microsoft.com/office/officeart/2005/8/layout/StepDownProcess"/>
    <dgm:cxn modelId="{79166A38-0B0E-4B88-84C4-907A35EB04CE}" type="presParOf" srcId="{1869C276-334B-4345-B007-A9F249A7E3E2}" destId="{EA24F36E-15DC-463A-BA05-64C489539B47}" srcOrd="4" destOrd="0" presId="urn:microsoft.com/office/officeart/2005/8/layout/StepDownProcess"/>
    <dgm:cxn modelId="{7FF6EF3C-488E-4EF7-B49E-74AF19878FFB}" type="presParOf" srcId="{EA24F36E-15DC-463A-BA05-64C489539B47}" destId="{64849EB7-9CA6-4751-81BF-C4A73996D9F1}" srcOrd="0" destOrd="0" presId="urn:microsoft.com/office/officeart/2005/8/layout/StepDownProcess"/>
    <dgm:cxn modelId="{43728F20-2010-468A-9654-DE91C18809E2}" type="presParOf" srcId="{EA24F36E-15DC-463A-BA05-64C489539B47}" destId="{B1927CD4-8FE8-49D5-A8D0-BFBD4FAA851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AC266-FE4D-D54D-9835-6F3388E37E37}">
      <dsp:nvSpPr>
        <dsp:cNvPr id="0" name=""/>
        <dsp:cNvSpPr/>
      </dsp:nvSpPr>
      <dsp:spPr>
        <a:xfrm>
          <a:off x="2545818" y="134659"/>
          <a:ext cx="2672476" cy="9281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D4961-7B5F-6245-B0D6-92953B7CA675}">
      <dsp:nvSpPr>
        <dsp:cNvPr id="0" name=""/>
        <dsp:cNvSpPr/>
      </dsp:nvSpPr>
      <dsp:spPr>
        <a:xfrm>
          <a:off x="3627239" y="2407300"/>
          <a:ext cx="517921" cy="331470"/>
        </a:xfrm>
        <a:prstGeom prst="down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8E03C185-67B5-4B45-A119-F457E398C403}">
      <dsp:nvSpPr>
        <dsp:cNvPr id="0" name=""/>
        <dsp:cNvSpPr/>
      </dsp:nvSpPr>
      <dsp:spPr>
        <a:xfrm>
          <a:off x="2643187" y="2672476"/>
          <a:ext cx="2486025" cy="62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_tradnl" sz="2200" kern="1200" dirty="0" smtClean="0"/>
            <a:t>SIMPADE</a:t>
          </a:r>
          <a:endParaRPr lang="es-ES_tradnl" sz="2200" kern="1200" dirty="0"/>
        </a:p>
      </dsp:txBody>
      <dsp:txXfrm>
        <a:off x="2643187" y="2672476"/>
        <a:ext cx="2486025" cy="621506"/>
      </dsp:txXfrm>
    </dsp:sp>
    <dsp:sp modelId="{7A6289F8-6932-5443-992A-761F4B19E826}">
      <dsp:nvSpPr>
        <dsp:cNvPr id="0" name=""/>
        <dsp:cNvSpPr/>
      </dsp:nvSpPr>
      <dsp:spPr>
        <a:xfrm>
          <a:off x="3517439" y="1134456"/>
          <a:ext cx="932259" cy="9322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smtClean="0"/>
            <a:t>SINEB</a:t>
          </a:r>
          <a:endParaRPr lang="es-ES_tradnl" sz="1800" kern="1200" dirty="0"/>
        </a:p>
      </dsp:txBody>
      <dsp:txXfrm>
        <a:off x="3653965" y="1270982"/>
        <a:ext cx="659207" cy="659207"/>
      </dsp:txXfrm>
    </dsp:sp>
    <dsp:sp modelId="{C92E7DE6-AAF6-D744-ABD6-2992317FB627}">
      <dsp:nvSpPr>
        <dsp:cNvPr id="0" name=""/>
        <dsp:cNvSpPr/>
      </dsp:nvSpPr>
      <dsp:spPr>
        <a:xfrm>
          <a:off x="2850356" y="435054"/>
          <a:ext cx="932259" cy="9322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smtClean="0"/>
            <a:t>SICIED</a:t>
          </a:r>
          <a:endParaRPr lang="es-ES_tradnl" sz="1800" kern="1200" dirty="0"/>
        </a:p>
      </dsp:txBody>
      <dsp:txXfrm>
        <a:off x="2986882" y="571580"/>
        <a:ext cx="659207" cy="659207"/>
      </dsp:txXfrm>
    </dsp:sp>
    <dsp:sp modelId="{2419C8BE-4033-154B-85AE-F4E90B2421DF}">
      <dsp:nvSpPr>
        <dsp:cNvPr id="0" name=""/>
        <dsp:cNvSpPr/>
      </dsp:nvSpPr>
      <dsp:spPr>
        <a:xfrm>
          <a:off x="3803332" y="209654"/>
          <a:ext cx="932259" cy="9322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dirty="0" smtClean="0"/>
            <a:t>SIMAT</a:t>
          </a:r>
          <a:endParaRPr lang="es-ES_tradnl" sz="1800" kern="1200" dirty="0"/>
        </a:p>
      </dsp:txBody>
      <dsp:txXfrm>
        <a:off x="3939858" y="346180"/>
        <a:ext cx="659207" cy="659207"/>
      </dsp:txXfrm>
    </dsp:sp>
    <dsp:sp modelId="{35AA7C70-A890-9A43-AD95-E8403F14C467}">
      <dsp:nvSpPr>
        <dsp:cNvPr id="0" name=""/>
        <dsp:cNvSpPr/>
      </dsp:nvSpPr>
      <dsp:spPr>
        <a:xfrm>
          <a:off x="2436018" y="20716"/>
          <a:ext cx="2900362" cy="232029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25BA6-9CA5-414A-AB87-B4ABE271C96B}">
      <dsp:nvSpPr>
        <dsp:cNvPr id="0" name=""/>
        <dsp:cNvSpPr/>
      </dsp:nvSpPr>
      <dsp:spPr>
        <a:xfrm rot="5400000">
          <a:off x="766720" y="1513459"/>
          <a:ext cx="931888" cy="1060922"/>
        </a:xfrm>
        <a:prstGeom prst="bentUpArrow">
          <a:avLst>
            <a:gd name="adj1" fmla="val 32840"/>
            <a:gd name="adj2" fmla="val 25000"/>
            <a:gd name="adj3" fmla="val 35780"/>
          </a:avLst>
        </a:prstGeom>
        <a:solidFill>
          <a:srgbClr val="8CCB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10E3B-657E-4DC3-9A06-3C6F334697D8}">
      <dsp:nvSpPr>
        <dsp:cNvPr id="0" name=""/>
        <dsp:cNvSpPr/>
      </dsp:nvSpPr>
      <dsp:spPr>
        <a:xfrm>
          <a:off x="367288" y="480442"/>
          <a:ext cx="1873827" cy="1098075"/>
        </a:xfrm>
        <a:prstGeom prst="roundRect">
          <a:avLst>
            <a:gd name="adj" fmla="val 16670"/>
          </a:avLst>
        </a:prstGeom>
        <a:gradFill rotWithShape="0">
          <a:gsLst>
            <a:gs pos="0">
              <a:srgbClr val="009999"/>
            </a:gs>
            <a:gs pos="80000">
              <a:srgbClr val="009999"/>
            </a:gs>
            <a:gs pos="100000">
              <a:srgbClr val="009999"/>
            </a:gs>
          </a:gsLst>
          <a:lin ang="16200000" scaled="0"/>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t>Secretaría</a:t>
          </a:r>
          <a:endParaRPr lang="es-CO" sz="2400" b="1" kern="1200" dirty="0"/>
        </a:p>
      </dsp:txBody>
      <dsp:txXfrm>
        <a:off x="420901" y="534055"/>
        <a:ext cx="1766601" cy="990849"/>
      </dsp:txXfrm>
    </dsp:sp>
    <dsp:sp modelId="{B34862A0-4FC1-446F-905B-22E49BC153D9}">
      <dsp:nvSpPr>
        <dsp:cNvPr id="0" name=""/>
        <dsp:cNvSpPr/>
      </dsp:nvSpPr>
      <dsp:spPr>
        <a:xfrm>
          <a:off x="2310769" y="658983"/>
          <a:ext cx="5313180" cy="887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CO" sz="1700" b="1" kern="1200" dirty="0" smtClean="0">
              <a:solidFill>
                <a:srgbClr val="85182F"/>
              </a:solidFill>
              <a:latin typeface="+mj-lt"/>
              <a:ea typeface="+mj-ea"/>
              <a:cs typeface="+mj-cs"/>
            </a:rPr>
            <a:t>Consulta y Edición: </a:t>
          </a:r>
          <a:r>
            <a:rPr lang="es-CO" sz="1600" b="0" kern="1200" dirty="0" smtClean="0">
              <a:solidFill>
                <a:srgbClr val="85182F"/>
              </a:solidFill>
              <a:latin typeface="+mj-lt"/>
              <a:ea typeface="+mj-ea"/>
              <a:cs typeface="+mj-cs"/>
            </a:rPr>
            <a:t>Información demográfica, económica, académica y administrativa, que influye en el nivel de riesgo del estudiante. (Desempeño de la Secretaría, estrategias).</a:t>
          </a:r>
          <a:endParaRPr lang="es-CO" sz="1700" b="0" kern="1200" dirty="0">
            <a:solidFill>
              <a:srgbClr val="85182F"/>
            </a:solidFill>
            <a:latin typeface="+mj-lt"/>
            <a:ea typeface="+mj-ea"/>
            <a:cs typeface="+mj-cs"/>
          </a:endParaRPr>
        </a:p>
      </dsp:txBody>
      <dsp:txXfrm>
        <a:off x="2310769" y="658983"/>
        <a:ext cx="5313180" cy="887513"/>
      </dsp:txXfrm>
    </dsp:sp>
    <dsp:sp modelId="{F1D10A3C-9CD9-42B5-A3A7-B18BE7223673}">
      <dsp:nvSpPr>
        <dsp:cNvPr id="0" name=""/>
        <dsp:cNvSpPr/>
      </dsp:nvSpPr>
      <dsp:spPr>
        <a:xfrm rot="5400000">
          <a:off x="2893869" y="2746961"/>
          <a:ext cx="931888" cy="1060922"/>
        </a:xfrm>
        <a:prstGeom prst="bentUpArrow">
          <a:avLst>
            <a:gd name="adj1" fmla="val 32840"/>
            <a:gd name="adj2" fmla="val 25000"/>
            <a:gd name="adj3" fmla="val 35780"/>
          </a:avLst>
        </a:prstGeom>
        <a:solidFill>
          <a:srgbClr val="8CCB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BC96E2-35A1-4CE4-9B28-1C545088C949}">
      <dsp:nvSpPr>
        <dsp:cNvPr id="0" name=""/>
        <dsp:cNvSpPr/>
      </dsp:nvSpPr>
      <dsp:spPr>
        <a:xfrm>
          <a:off x="2552795" y="1713943"/>
          <a:ext cx="1757112" cy="1098075"/>
        </a:xfrm>
        <a:prstGeom prst="roundRect">
          <a:avLst>
            <a:gd name="adj" fmla="val 166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solidFill>
                <a:schemeClr val="tx1"/>
              </a:solidFill>
            </a:rPr>
            <a:t>Municipio</a:t>
          </a:r>
          <a:endParaRPr lang="es-CO" sz="2400" kern="1200" dirty="0">
            <a:solidFill>
              <a:schemeClr val="tx1"/>
            </a:solidFill>
          </a:endParaRPr>
        </a:p>
      </dsp:txBody>
      <dsp:txXfrm>
        <a:off x="2606408" y="1767556"/>
        <a:ext cx="1649886" cy="990849"/>
      </dsp:txXfrm>
    </dsp:sp>
    <dsp:sp modelId="{99387B6C-FC09-4BF3-8DB8-90F44ABF32A6}">
      <dsp:nvSpPr>
        <dsp:cNvPr id="0" name=""/>
        <dsp:cNvSpPr/>
      </dsp:nvSpPr>
      <dsp:spPr>
        <a:xfrm>
          <a:off x="4280984" y="1828796"/>
          <a:ext cx="1505919" cy="887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CO" sz="1700" b="1" kern="1200" dirty="0" smtClean="0">
              <a:solidFill>
                <a:srgbClr val="85182F"/>
              </a:solidFill>
              <a:latin typeface="+mj-lt"/>
              <a:ea typeface="+mj-ea"/>
              <a:cs typeface="+mj-cs"/>
            </a:rPr>
            <a:t>Consulta</a:t>
          </a:r>
          <a:endParaRPr lang="es-CO" sz="1700" b="1" kern="1200" dirty="0">
            <a:solidFill>
              <a:srgbClr val="85182F"/>
            </a:solidFill>
            <a:latin typeface="+mj-lt"/>
            <a:ea typeface="+mj-ea"/>
            <a:cs typeface="+mj-cs"/>
          </a:endParaRPr>
        </a:p>
        <a:p>
          <a:pPr marL="171450" lvl="1" indent="-171450" algn="l" defTabSz="755650">
            <a:lnSpc>
              <a:spcPct val="90000"/>
            </a:lnSpc>
            <a:spcBef>
              <a:spcPct val="0"/>
            </a:spcBef>
            <a:spcAft>
              <a:spcPct val="15000"/>
            </a:spcAft>
            <a:buChar char="••"/>
          </a:pPr>
          <a:r>
            <a:rPr lang="es-CO" sz="1700" b="1" kern="1200" dirty="0" smtClean="0">
              <a:solidFill>
                <a:srgbClr val="85182F"/>
              </a:solidFill>
              <a:latin typeface="+mj-lt"/>
              <a:ea typeface="+mj-ea"/>
              <a:cs typeface="+mj-cs"/>
            </a:rPr>
            <a:t>Edita</a:t>
          </a:r>
          <a:endParaRPr lang="es-CO" sz="1700" b="1" kern="1200" dirty="0">
            <a:solidFill>
              <a:srgbClr val="85182F"/>
            </a:solidFill>
            <a:latin typeface="+mj-lt"/>
            <a:ea typeface="+mj-ea"/>
            <a:cs typeface="+mj-cs"/>
          </a:endParaRPr>
        </a:p>
      </dsp:txBody>
      <dsp:txXfrm>
        <a:off x="4280984" y="1828796"/>
        <a:ext cx="1505919" cy="887513"/>
      </dsp:txXfrm>
    </dsp:sp>
    <dsp:sp modelId="{64849EB7-9CA6-4751-81BF-C4A73996D9F1}">
      <dsp:nvSpPr>
        <dsp:cNvPr id="0" name=""/>
        <dsp:cNvSpPr/>
      </dsp:nvSpPr>
      <dsp:spPr>
        <a:xfrm>
          <a:off x="4690869" y="2908924"/>
          <a:ext cx="2138758" cy="1098075"/>
        </a:xfrm>
        <a:prstGeom prst="roundRect">
          <a:avLst>
            <a:gd name="adj" fmla="val 166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solidFill>
                <a:schemeClr val="tx1"/>
              </a:solidFill>
            </a:rPr>
            <a:t>Establecimiento, Sede</a:t>
          </a:r>
        </a:p>
        <a:p>
          <a:pPr lvl="0" algn="ctr" defTabSz="889000">
            <a:lnSpc>
              <a:spcPct val="90000"/>
            </a:lnSpc>
            <a:spcBef>
              <a:spcPct val="0"/>
            </a:spcBef>
            <a:spcAft>
              <a:spcPct val="35000"/>
            </a:spcAft>
          </a:pPr>
          <a:r>
            <a:rPr lang="es-CO" sz="2000" kern="1200" dirty="0" smtClean="0">
              <a:solidFill>
                <a:schemeClr val="tx1"/>
              </a:solidFill>
            </a:rPr>
            <a:t>(Estudiantes)</a:t>
          </a:r>
          <a:endParaRPr lang="es-CO" sz="2000" kern="1200" dirty="0">
            <a:solidFill>
              <a:schemeClr val="tx1"/>
            </a:solidFill>
          </a:endParaRPr>
        </a:p>
      </dsp:txBody>
      <dsp:txXfrm>
        <a:off x="4744482" y="2962537"/>
        <a:ext cx="2031532" cy="990849"/>
      </dsp:txXfrm>
    </dsp:sp>
    <dsp:sp modelId="{B1927CD4-8FE8-49D5-A8D0-BFBD4FAA8511}">
      <dsp:nvSpPr>
        <dsp:cNvPr id="0" name=""/>
        <dsp:cNvSpPr/>
      </dsp:nvSpPr>
      <dsp:spPr>
        <a:xfrm>
          <a:off x="6830051" y="3064569"/>
          <a:ext cx="1399548" cy="887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CO" sz="1700" b="1" kern="1200" dirty="0" smtClean="0">
              <a:solidFill>
                <a:srgbClr val="85182F"/>
              </a:solidFill>
              <a:latin typeface="+mj-lt"/>
              <a:ea typeface="+mj-ea"/>
              <a:cs typeface="+mj-cs"/>
            </a:rPr>
            <a:t>Consulta</a:t>
          </a:r>
          <a:endParaRPr lang="es-CO" sz="1700" b="1" kern="1200" dirty="0">
            <a:solidFill>
              <a:srgbClr val="85182F"/>
            </a:solidFill>
            <a:latin typeface="+mj-lt"/>
            <a:ea typeface="+mj-ea"/>
            <a:cs typeface="+mj-cs"/>
          </a:endParaRPr>
        </a:p>
        <a:p>
          <a:pPr marL="171450" lvl="1" indent="-171450" algn="l" defTabSz="755650">
            <a:lnSpc>
              <a:spcPct val="90000"/>
            </a:lnSpc>
            <a:spcBef>
              <a:spcPct val="0"/>
            </a:spcBef>
            <a:spcAft>
              <a:spcPct val="15000"/>
            </a:spcAft>
            <a:buChar char="••"/>
          </a:pPr>
          <a:r>
            <a:rPr lang="es-CO" sz="1700" b="1" kern="1200" dirty="0" smtClean="0">
              <a:solidFill>
                <a:srgbClr val="85182F"/>
              </a:solidFill>
              <a:latin typeface="+mj-lt"/>
              <a:ea typeface="+mj-ea"/>
              <a:cs typeface="+mj-cs"/>
            </a:rPr>
            <a:t>Edita</a:t>
          </a:r>
          <a:endParaRPr lang="es-CO" sz="1700" b="1" kern="1200" dirty="0">
            <a:solidFill>
              <a:srgbClr val="85182F"/>
            </a:solidFill>
            <a:latin typeface="+mj-lt"/>
            <a:ea typeface="+mj-ea"/>
            <a:cs typeface="+mj-cs"/>
          </a:endParaRPr>
        </a:p>
      </dsp:txBody>
      <dsp:txXfrm>
        <a:off x="6830051" y="3064569"/>
        <a:ext cx="1399548" cy="887513"/>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6DF785D-62E9-40B0-970E-7EFEAF1D7684}" type="datetimeFigureOut">
              <a:rPr lang="es-CO" smtClean="0"/>
              <a:t>28/09/2017</a:t>
            </a:fld>
            <a:endParaRPr lang="es-CO"/>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7D9F6A-C4E2-431C-A209-55A24EC1B136}" type="slidenum">
              <a:rPr lang="es-CO" smtClean="0"/>
              <a:t>‹Nº›</a:t>
            </a:fld>
            <a:endParaRPr lang="es-CO"/>
          </a:p>
        </p:txBody>
      </p:sp>
    </p:spTree>
    <p:extLst>
      <p:ext uri="{BB962C8B-B14F-4D97-AF65-F5344CB8AC3E}">
        <p14:creationId xmlns:p14="http://schemas.microsoft.com/office/powerpoint/2010/main" val="12830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100EBFE-ED64-A24A-8255-A98A6FED8005}" type="slidenum">
              <a:rPr lang="es-ES_tradnl" smtClean="0"/>
              <a:pPr/>
              <a:t>11</a:t>
            </a:fld>
            <a:endParaRPr lang="es-ES_tradnl" dirty="0"/>
          </a:p>
        </p:txBody>
      </p:sp>
    </p:spTree>
    <p:extLst>
      <p:ext uri="{BB962C8B-B14F-4D97-AF65-F5344CB8AC3E}">
        <p14:creationId xmlns:p14="http://schemas.microsoft.com/office/powerpoint/2010/main" val="243675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148"/>
            <a:ext cx="7772400" cy="2387600"/>
          </a:xfrm>
        </p:spPr>
        <p:txBody>
          <a:bodyPr anchor="b"/>
          <a:lstStyle>
            <a:lvl1pPr algn="ctr">
              <a:defRPr sz="6000"/>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143000" y="433682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28650" y="6437991"/>
            <a:ext cx="2057400" cy="365125"/>
          </a:xfrm>
          <a:prstGeom prst="rect">
            <a:avLst/>
          </a:prstGeom>
        </p:spPr>
        <p:txBody>
          <a:bodyPr/>
          <a:lstStyle/>
          <a:p>
            <a:fld id="{3E293BE7-C57F-4C09-BC97-71646E8FB405}" type="datetimeFigureOut">
              <a:rPr lang="es-CO" smtClean="0"/>
              <a:t>28/09/2017</a:t>
            </a:fld>
            <a:endParaRPr lang="es-CO"/>
          </a:p>
        </p:txBody>
      </p:sp>
      <p:sp>
        <p:nvSpPr>
          <p:cNvPr id="5" name="Footer Placeholder 4"/>
          <p:cNvSpPr>
            <a:spLocks noGrp="1"/>
          </p:cNvSpPr>
          <p:nvPr>
            <p:ph type="ftr" sz="quarter" idx="11"/>
          </p:nvPr>
        </p:nvSpPr>
        <p:spPr>
          <a:xfrm>
            <a:off x="3028950" y="6437991"/>
            <a:ext cx="30861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6437991"/>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4882292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28650" y="6437991"/>
            <a:ext cx="2057400" cy="365125"/>
          </a:xfrm>
          <a:prstGeom prst="rect">
            <a:avLst/>
          </a:prstGeom>
        </p:spPr>
        <p:txBody>
          <a:bodyPr/>
          <a:lstStyle/>
          <a:p>
            <a:fld id="{3E293BE7-C57F-4C09-BC97-71646E8FB405}" type="datetimeFigureOut">
              <a:rPr lang="es-CO" smtClean="0"/>
              <a:t>28/09/2017</a:t>
            </a:fld>
            <a:endParaRPr lang="es-CO"/>
          </a:p>
        </p:txBody>
      </p:sp>
      <p:sp>
        <p:nvSpPr>
          <p:cNvPr id="5" name="Footer Placeholder 4"/>
          <p:cNvSpPr>
            <a:spLocks noGrp="1"/>
          </p:cNvSpPr>
          <p:nvPr>
            <p:ph type="ftr" sz="quarter" idx="11"/>
          </p:nvPr>
        </p:nvSpPr>
        <p:spPr>
          <a:xfrm>
            <a:off x="3028950" y="6437991"/>
            <a:ext cx="30861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6437991"/>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35127280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649185"/>
            <a:ext cx="1971675" cy="452777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28650" y="6437991"/>
            <a:ext cx="2057400" cy="365125"/>
          </a:xfrm>
          <a:prstGeom prst="rect">
            <a:avLst/>
          </a:prstGeom>
        </p:spPr>
        <p:txBody>
          <a:bodyPr/>
          <a:lstStyle/>
          <a:p>
            <a:fld id="{3E293BE7-C57F-4C09-BC97-71646E8FB405}" type="datetimeFigureOut">
              <a:rPr lang="es-CO" smtClean="0"/>
              <a:t>28/09/2017</a:t>
            </a:fld>
            <a:endParaRPr lang="es-CO"/>
          </a:p>
        </p:txBody>
      </p:sp>
      <p:sp>
        <p:nvSpPr>
          <p:cNvPr id="5" name="Footer Placeholder 4"/>
          <p:cNvSpPr>
            <a:spLocks noGrp="1"/>
          </p:cNvSpPr>
          <p:nvPr>
            <p:ph type="ftr" sz="quarter" idx="11"/>
          </p:nvPr>
        </p:nvSpPr>
        <p:spPr>
          <a:xfrm>
            <a:off x="3028950" y="6437991"/>
            <a:ext cx="30861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6437991"/>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349338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28650" y="6454319"/>
            <a:ext cx="2057400" cy="365125"/>
          </a:xfrm>
          <a:prstGeom prst="rect">
            <a:avLst/>
          </a:prstGeom>
        </p:spPr>
        <p:txBody>
          <a:bodyPr/>
          <a:lstStyle/>
          <a:p>
            <a:fld id="{3E293BE7-C57F-4C09-BC97-71646E8FB405}" type="datetimeFigureOut">
              <a:rPr lang="es-CO" smtClean="0"/>
              <a:t>28/09/2017</a:t>
            </a:fld>
            <a:endParaRPr lang="es-CO"/>
          </a:p>
        </p:txBody>
      </p:sp>
      <p:sp>
        <p:nvSpPr>
          <p:cNvPr id="5" name="Footer Placeholder 4"/>
          <p:cNvSpPr>
            <a:spLocks noGrp="1"/>
          </p:cNvSpPr>
          <p:nvPr>
            <p:ph type="ftr" sz="quarter" idx="11"/>
          </p:nvPr>
        </p:nvSpPr>
        <p:spPr>
          <a:xfrm>
            <a:off x="3028950" y="6454319"/>
            <a:ext cx="3086100" cy="365125"/>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6454319"/>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2735650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56347"/>
            <a:ext cx="9144000" cy="7170693"/>
          </a:xfrm>
          <a:prstGeom prst="rect">
            <a:avLst/>
          </a:prstGeom>
        </p:spPr>
      </p:pic>
      <p:sp>
        <p:nvSpPr>
          <p:cNvPr id="2" name="Title 1"/>
          <p:cNvSpPr>
            <a:spLocks noGrp="1"/>
          </p:cNvSpPr>
          <p:nvPr>
            <p:ph type="title"/>
          </p:nvPr>
        </p:nvSpPr>
        <p:spPr>
          <a:xfrm>
            <a:off x="623888" y="4988379"/>
            <a:ext cx="7886700" cy="880200"/>
          </a:xfrm>
        </p:spPr>
        <p:txBody>
          <a:bodyPr anchor="b">
            <a:noAutofit/>
          </a:bodyPr>
          <a:lstStyle>
            <a:lvl1pPr algn="ctr">
              <a:defRPr sz="2800" b="1">
                <a:solidFill>
                  <a:schemeClr val="tx1">
                    <a:lumMod val="50000"/>
                    <a:lumOff val="50000"/>
                  </a:schemeClr>
                </a:solidFill>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3888" y="5941467"/>
            <a:ext cx="7886700" cy="407308"/>
          </a:xfrm>
        </p:spPr>
        <p:txBody>
          <a:bodyPr>
            <a:normAutofit/>
          </a:bodyPr>
          <a:lstStyle>
            <a:lvl1pPr marL="0" indent="0" algn="ctr">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Haga clic para modificar el estilo de texto del patrón</a:t>
            </a:r>
          </a:p>
        </p:txBody>
      </p:sp>
      <p:sp>
        <p:nvSpPr>
          <p:cNvPr id="4" name="Date Placeholder 3"/>
          <p:cNvSpPr>
            <a:spLocks noGrp="1"/>
          </p:cNvSpPr>
          <p:nvPr>
            <p:ph type="dt" sz="half" idx="10"/>
          </p:nvPr>
        </p:nvSpPr>
        <p:spPr>
          <a:xfrm>
            <a:off x="628650" y="6421663"/>
            <a:ext cx="20574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3E293BE7-C57F-4C09-BC97-71646E8FB405}" type="datetimeFigureOut">
              <a:rPr lang="es-CO" smtClean="0"/>
              <a:pPr/>
              <a:t>28/09/2017</a:t>
            </a:fld>
            <a:endParaRPr lang="es-CO" dirty="0"/>
          </a:p>
        </p:txBody>
      </p:sp>
      <p:sp>
        <p:nvSpPr>
          <p:cNvPr id="5" name="Footer Placeholder 4"/>
          <p:cNvSpPr>
            <a:spLocks noGrp="1"/>
          </p:cNvSpPr>
          <p:nvPr>
            <p:ph type="ftr" sz="quarter" idx="11"/>
          </p:nvPr>
        </p:nvSpPr>
        <p:spPr>
          <a:xfrm>
            <a:off x="3028950" y="6421663"/>
            <a:ext cx="3086100" cy="365125"/>
          </a:xfrm>
          <a:prstGeom prst="rect">
            <a:avLst/>
          </a:prstGeom>
        </p:spPr>
        <p:txBody>
          <a:bodyPr/>
          <a:lstStyle>
            <a:lvl1pPr algn="ctr">
              <a:defRPr sz="1000">
                <a:solidFill>
                  <a:schemeClr val="bg1"/>
                </a:solidFill>
                <a:latin typeface="Arial" panose="020B0604020202020204" pitchFamily="34" charset="0"/>
                <a:cs typeface="Arial" panose="020B0604020202020204" pitchFamily="34" charset="0"/>
              </a:defRPr>
            </a:lvl1pPr>
          </a:lstStyle>
          <a:p>
            <a:endParaRPr lang="es-CO" dirty="0"/>
          </a:p>
        </p:txBody>
      </p:sp>
      <p:sp>
        <p:nvSpPr>
          <p:cNvPr id="6" name="Slide Number Placeholder 5"/>
          <p:cNvSpPr>
            <a:spLocks noGrp="1"/>
          </p:cNvSpPr>
          <p:nvPr>
            <p:ph type="sldNum" sz="quarter" idx="12"/>
          </p:nvPr>
        </p:nvSpPr>
        <p:spPr>
          <a:xfrm>
            <a:off x="6457950" y="6421663"/>
            <a:ext cx="20574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825D773F-BC47-4DC1-9176-50F9DA4FC9C8}" type="slidenum">
              <a:rPr lang="es-CO" smtClean="0"/>
              <a:pPr/>
              <a:t>‹Nº›</a:t>
            </a:fld>
            <a:endParaRPr lang="es-CO" dirty="0"/>
          </a:p>
        </p:txBody>
      </p:sp>
    </p:spTree>
    <p:extLst>
      <p:ext uri="{BB962C8B-B14F-4D97-AF65-F5344CB8AC3E}">
        <p14:creationId xmlns:p14="http://schemas.microsoft.com/office/powerpoint/2010/main" val="32147971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628650" y="6503303"/>
            <a:ext cx="2057400" cy="365125"/>
          </a:xfrm>
          <a:prstGeom prst="rect">
            <a:avLst/>
          </a:prstGeom>
        </p:spPr>
        <p:txBody>
          <a:bodyPr/>
          <a:lstStyle/>
          <a:p>
            <a:fld id="{3E293BE7-C57F-4C09-BC97-71646E8FB405}" type="datetimeFigureOut">
              <a:rPr lang="es-CO" smtClean="0"/>
              <a:t>28/09/2017</a:t>
            </a:fld>
            <a:endParaRPr lang="es-CO"/>
          </a:p>
        </p:txBody>
      </p:sp>
      <p:sp>
        <p:nvSpPr>
          <p:cNvPr id="6" name="Footer Placeholder 5"/>
          <p:cNvSpPr>
            <a:spLocks noGrp="1"/>
          </p:cNvSpPr>
          <p:nvPr>
            <p:ph type="ftr" sz="quarter" idx="11"/>
          </p:nvPr>
        </p:nvSpPr>
        <p:spPr>
          <a:xfrm>
            <a:off x="3028950" y="6503303"/>
            <a:ext cx="3086100" cy="365125"/>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6503303"/>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15504821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5901588" cy="1325563"/>
          </a:xfrm>
        </p:spPr>
        <p:txBody>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style>
          <a:lnRef idx="3">
            <a:schemeClr val="lt1"/>
          </a:lnRef>
          <a:fillRef idx="1">
            <a:schemeClr val="accent4"/>
          </a:fillRef>
          <a:effectRef idx="1">
            <a:schemeClr val="accent4"/>
          </a:effectRef>
          <a:fontRef idx="none"/>
        </p:style>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style>
          <a:lnRef idx="3">
            <a:schemeClr val="lt1"/>
          </a:lnRef>
          <a:fillRef idx="1">
            <a:schemeClr val="accent4"/>
          </a:fillRef>
          <a:effectRef idx="1">
            <a:schemeClr val="accent4"/>
          </a:effectRef>
          <a:fontRef idx="none"/>
        </p:style>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628650" y="6446155"/>
            <a:ext cx="2057400" cy="365125"/>
          </a:xfrm>
          <a:prstGeom prst="rect">
            <a:avLst/>
          </a:prstGeom>
        </p:spPr>
        <p:txBody>
          <a:bodyPr/>
          <a:lstStyle/>
          <a:p>
            <a:fld id="{3E293BE7-C57F-4C09-BC97-71646E8FB405}" type="datetimeFigureOut">
              <a:rPr lang="es-CO" smtClean="0"/>
              <a:t>28/09/2017</a:t>
            </a:fld>
            <a:endParaRPr lang="es-CO"/>
          </a:p>
        </p:txBody>
      </p:sp>
      <p:sp>
        <p:nvSpPr>
          <p:cNvPr id="8" name="Footer Placeholder 7"/>
          <p:cNvSpPr>
            <a:spLocks noGrp="1"/>
          </p:cNvSpPr>
          <p:nvPr>
            <p:ph type="ftr" sz="quarter" idx="11"/>
          </p:nvPr>
        </p:nvSpPr>
        <p:spPr>
          <a:xfrm>
            <a:off x="3028950" y="6446155"/>
            <a:ext cx="3086100" cy="365125"/>
          </a:xfrm>
          <a:prstGeom prst="rect">
            <a:avLst/>
          </a:prstGeom>
        </p:spPr>
        <p:txBody>
          <a:bodyPr/>
          <a:lstStyle/>
          <a:p>
            <a:endParaRPr lang="es-CO"/>
          </a:p>
        </p:txBody>
      </p:sp>
      <p:sp>
        <p:nvSpPr>
          <p:cNvPr id="9" name="Slide Number Placeholder 8"/>
          <p:cNvSpPr>
            <a:spLocks noGrp="1"/>
          </p:cNvSpPr>
          <p:nvPr>
            <p:ph type="sldNum" sz="quarter" idx="12"/>
          </p:nvPr>
        </p:nvSpPr>
        <p:spPr>
          <a:xfrm>
            <a:off x="6457950" y="6446155"/>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211822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628650" y="6462483"/>
            <a:ext cx="2057400" cy="365125"/>
          </a:xfrm>
          <a:prstGeom prst="rect">
            <a:avLst/>
          </a:prstGeom>
        </p:spPr>
        <p:txBody>
          <a:bodyPr/>
          <a:lstStyle/>
          <a:p>
            <a:fld id="{3E293BE7-C57F-4C09-BC97-71646E8FB405}" type="datetimeFigureOut">
              <a:rPr lang="es-CO" smtClean="0"/>
              <a:t>28/09/2017</a:t>
            </a:fld>
            <a:endParaRPr lang="es-CO"/>
          </a:p>
        </p:txBody>
      </p:sp>
      <p:sp>
        <p:nvSpPr>
          <p:cNvPr id="4" name="Footer Placeholder 3"/>
          <p:cNvSpPr>
            <a:spLocks noGrp="1"/>
          </p:cNvSpPr>
          <p:nvPr>
            <p:ph type="ftr" sz="quarter" idx="11"/>
          </p:nvPr>
        </p:nvSpPr>
        <p:spPr>
          <a:xfrm>
            <a:off x="3028950" y="6462483"/>
            <a:ext cx="3086100" cy="365125"/>
          </a:xfrm>
          <a:prstGeom prst="rect">
            <a:avLst/>
          </a:prstGeom>
        </p:spPr>
        <p:txBody>
          <a:bodyPr/>
          <a:lstStyle/>
          <a:p>
            <a:endParaRPr lang="es-CO"/>
          </a:p>
        </p:txBody>
      </p:sp>
      <p:sp>
        <p:nvSpPr>
          <p:cNvPr id="5" name="Slide Number Placeholder 4"/>
          <p:cNvSpPr>
            <a:spLocks noGrp="1"/>
          </p:cNvSpPr>
          <p:nvPr>
            <p:ph type="sldNum" sz="quarter" idx="12"/>
          </p:nvPr>
        </p:nvSpPr>
        <p:spPr>
          <a:xfrm>
            <a:off x="6457950" y="6462483"/>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16640719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462483"/>
            <a:ext cx="2057400" cy="365125"/>
          </a:xfrm>
          <a:prstGeom prst="rect">
            <a:avLst/>
          </a:prstGeom>
        </p:spPr>
        <p:txBody>
          <a:bodyPr/>
          <a:lstStyle/>
          <a:p>
            <a:fld id="{3E293BE7-C57F-4C09-BC97-71646E8FB405}" type="datetimeFigureOut">
              <a:rPr lang="es-CO" smtClean="0"/>
              <a:t>28/09/2017</a:t>
            </a:fld>
            <a:endParaRPr lang="es-CO"/>
          </a:p>
        </p:txBody>
      </p:sp>
      <p:sp>
        <p:nvSpPr>
          <p:cNvPr id="3" name="Footer Placeholder 2"/>
          <p:cNvSpPr>
            <a:spLocks noGrp="1"/>
          </p:cNvSpPr>
          <p:nvPr>
            <p:ph type="ftr" sz="quarter" idx="11"/>
          </p:nvPr>
        </p:nvSpPr>
        <p:spPr>
          <a:xfrm>
            <a:off x="3028950" y="6462483"/>
            <a:ext cx="3086100" cy="365125"/>
          </a:xfrm>
          <a:prstGeom prst="rect">
            <a:avLst/>
          </a:prstGeom>
        </p:spPr>
        <p:txBody>
          <a:bodyPr/>
          <a:lstStyle/>
          <a:p>
            <a:endParaRPr lang="es-CO"/>
          </a:p>
        </p:txBody>
      </p:sp>
      <p:sp>
        <p:nvSpPr>
          <p:cNvPr id="4" name="Slide Number Placeholder 3"/>
          <p:cNvSpPr>
            <a:spLocks noGrp="1"/>
          </p:cNvSpPr>
          <p:nvPr>
            <p:ph type="sldNum" sz="quarter" idx="12"/>
          </p:nvPr>
        </p:nvSpPr>
        <p:spPr>
          <a:xfrm>
            <a:off x="6457950" y="6462483"/>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3810512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28650" y="6437991"/>
            <a:ext cx="2057400" cy="365125"/>
          </a:xfrm>
          <a:prstGeom prst="rect">
            <a:avLst/>
          </a:prstGeom>
        </p:spPr>
        <p:txBody>
          <a:bodyPr/>
          <a:lstStyle/>
          <a:p>
            <a:fld id="{3E293BE7-C57F-4C09-BC97-71646E8FB405}" type="datetimeFigureOut">
              <a:rPr lang="es-CO" smtClean="0"/>
              <a:t>28/09/2017</a:t>
            </a:fld>
            <a:endParaRPr lang="es-CO"/>
          </a:p>
        </p:txBody>
      </p:sp>
      <p:sp>
        <p:nvSpPr>
          <p:cNvPr id="6" name="Footer Placeholder 5"/>
          <p:cNvSpPr>
            <a:spLocks noGrp="1"/>
          </p:cNvSpPr>
          <p:nvPr>
            <p:ph type="ftr" sz="quarter" idx="11"/>
          </p:nvPr>
        </p:nvSpPr>
        <p:spPr>
          <a:xfrm>
            <a:off x="3028950" y="6437991"/>
            <a:ext cx="3086100" cy="365125"/>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6437991"/>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21372386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E293BE7-C57F-4C09-BC97-71646E8FB405}" type="datetimeFigureOut">
              <a:rPr lang="es-CO" smtClean="0"/>
              <a:t>28/09/2017</a:t>
            </a:fld>
            <a:endParaRPr lang="es-CO"/>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25D773F-BC47-4DC1-9176-50F9DA4FC9C8}" type="slidenum">
              <a:rPr lang="es-CO" smtClean="0"/>
              <a:t>‹Nº›</a:t>
            </a:fld>
            <a:endParaRPr lang="es-CO"/>
          </a:p>
        </p:txBody>
      </p:sp>
    </p:spTree>
    <p:extLst>
      <p:ext uri="{BB962C8B-B14F-4D97-AF65-F5344CB8AC3E}">
        <p14:creationId xmlns:p14="http://schemas.microsoft.com/office/powerpoint/2010/main" val="78067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156347"/>
            <a:ext cx="9144000" cy="7170693"/>
          </a:xfrm>
          <a:prstGeom prst="rect">
            <a:avLst/>
          </a:prstGeom>
        </p:spPr>
      </p:pic>
      <p:sp>
        <p:nvSpPr>
          <p:cNvPr id="2" name="Title Placeholder 1"/>
          <p:cNvSpPr>
            <a:spLocks noGrp="1"/>
          </p:cNvSpPr>
          <p:nvPr>
            <p:ph type="title"/>
          </p:nvPr>
        </p:nvSpPr>
        <p:spPr>
          <a:xfrm>
            <a:off x="628650" y="365126"/>
            <a:ext cx="5894614"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3"/>
          <p:cNvSpPr>
            <a:spLocks noGrp="1"/>
          </p:cNvSpPr>
          <p:nvPr>
            <p:ph type="dt" sz="half" idx="2"/>
          </p:nvPr>
        </p:nvSpPr>
        <p:spPr>
          <a:xfrm>
            <a:off x="628650" y="6421663"/>
            <a:ext cx="20574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3E293BE7-C57F-4C09-BC97-71646E8FB405}" type="datetimeFigureOut">
              <a:rPr lang="es-CO" smtClean="0"/>
              <a:pPr/>
              <a:t>28/09/2017</a:t>
            </a:fld>
            <a:endParaRPr lang="es-CO" dirty="0"/>
          </a:p>
        </p:txBody>
      </p:sp>
      <p:sp>
        <p:nvSpPr>
          <p:cNvPr id="9" name="Footer Placeholder 4"/>
          <p:cNvSpPr>
            <a:spLocks noGrp="1"/>
          </p:cNvSpPr>
          <p:nvPr>
            <p:ph type="ftr" sz="quarter" idx="3"/>
          </p:nvPr>
        </p:nvSpPr>
        <p:spPr>
          <a:xfrm>
            <a:off x="3028950" y="6421663"/>
            <a:ext cx="3086100" cy="365125"/>
          </a:xfrm>
          <a:prstGeom prst="rect">
            <a:avLst/>
          </a:prstGeom>
        </p:spPr>
        <p:txBody>
          <a:bodyPr/>
          <a:lstStyle>
            <a:lvl1pPr algn="ctr">
              <a:defRPr sz="1000">
                <a:solidFill>
                  <a:schemeClr val="bg1"/>
                </a:solidFill>
                <a:latin typeface="Arial" panose="020B0604020202020204" pitchFamily="34" charset="0"/>
                <a:cs typeface="Arial" panose="020B0604020202020204" pitchFamily="34" charset="0"/>
              </a:defRPr>
            </a:lvl1pPr>
          </a:lstStyle>
          <a:p>
            <a:endParaRPr lang="es-CO" dirty="0"/>
          </a:p>
        </p:txBody>
      </p:sp>
      <p:sp>
        <p:nvSpPr>
          <p:cNvPr id="10" name="Slide Number Placeholder 5"/>
          <p:cNvSpPr>
            <a:spLocks noGrp="1"/>
          </p:cNvSpPr>
          <p:nvPr>
            <p:ph type="sldNum" sz="quarter" idx="4"/>
          </p:nvPr>
        </p:nvSpPr>
        <p:spPr>
          <a:xfrm>
            <a:off x="6457950" y="6421663"/>
            <a:ext cx="2057400" cy="36512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825D773F-BC47-4DC1-9176-50F9DA4FC9C8}" type="slidenum">
              <a:rPr lang="es-CO" smtClean="0"/>
              <a:pPr/>
              <a:t>‹Nº›</a:t>
            </a:fld>
            <a:endParaRPr lang="es-CO" dirty="0"/>
          </a:p>
        </p:txBody>
      </p:sp>
    </p:spTree>
    <p:extLst>
      <p:ext uri="{BB962C8B-B14F-4D97-AF65-F5344CB8AC3E}">
        <p14:creationId xmlns:p14="http://schemas.microsoft.com/office/powerpoint/2010/main" val="3546845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3888" y="5622082"/>
            <a:ext cx="7886700" cy="523039"/>
          </a:xfrm>
        </p:spPr>
        <p:txBody>
          <a:bodyPr/>
          <a:lstStyle/>
          <a:p>
            <a:r>
              <a:rPr lang="es-CO" dirty="0" smtClean="0">
                <a:ln>
                  <a:solidFill>
                    <a:srgbClr val="000000"/>
                  </a:solidFill>
                </a:ln>
                <a:solidFill>
                  <a:schemeClr val="tx1"/>
                </a:solidFill>
              </a:rPr>
              <a:t/>
            </a:r>
            <a:br>
              <a:rPr lang="es-CO" dirty="0" smtClean="0">
                <a:ln>
                  <a:solidFill>
                    <a:srgbClr val="000000"/>
                  </a:solidFill>
                </a:ln>
                <a:solidFill>
                  <a:schemeClr val="tx1"/>
                </a:solidFill>
              </a:rPr>
            </a:br>
            <a:r>
              <a:rPr lang="es-CO" dirty="0">
                <a:ln>
                  <a:solidFill>
                    <a:srgbClr val="000000"/>
                  </a:solidFill>
                </a:ln>
                <a:solidFill>
                  <a:schemeClr val="tx1"/>
                </a:solidFill>
              </a:rPr>
              <a:t/>
            </a:r>
            <a:br>
              <a:rPr lang="es-CO" dirty="0">
                <a:ln>
                  <a:solidFill>
                    <a:srgbClr val="000000"/>
                  </a:solidFill>
                </a:ln>
                <a:solidFill>
                  <a:schemeClr val="tx1"/>
                </a:solidFill>
              </a:rPr>
            </a:br>
            <a:r>
              <a:rPr lang="es-CO" dirty="0" smtClean="0">
                <a:ln>
                  <a:solidFill>
                    <a:srgbClr val="000000"/>
                  </a:solidFill>
                </a:ln>
                <a:solidFill>
                  <a:schemeClr val="tx1"/>
                </a:solidFill>
              </a:rPr>
              <a:t>BIENVENIDOS</a:t>
            </a:r>
            <a:r>
              <a:rPr lang="es-CO" dirty="0">
                <a:ln>
                  <a:solidFill>
                    <a:srgbClr val="000000"/>
                  </a:solidFill>
                </a:ln>
                <a:solidFill>
                  <a:schemeClr val="tx1"/>
                </a:solidFill>
              </a:rPr>
              <a:t/>
            </a:r>
            <a:br>
              <a:rPr lang="es-CO" dirty="0">
                <a:ln>
                  <a:solidFill>
                    <a:srgbClr val="000000"/>
                  </a:solidFill>
                </a:ln>
                <a:solidFill>
                  <a:schemeClr val="tx1"/>
                </a:solidFill>
              </a:rPr>
            </a:br>
            <a:endParaRPr lang="es-CO" dirty="0">
              <a:ln>
                <a:solidFill>
                  <a:srgbClr val="000000"/>
                </a:solidFill>
              </a:ln>
              <a:solidFill>
                <a:schemeClr val="tx1"/>
              </a:solidFill>
            </a:endParaRPr>
          </a:p>
        </p:txBody>
      </p:sp>
    </p:spTree>
    <p:extLst>
      <p:ext uri="{BB962C8B-B14F-4D97-AF65-F5344CB8AC3E}">
        <p14:creationId xmlns:p14="http://schemas.microsoft.com/office/powerpoint/2010/main" val="3463141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71648" y="1054678"/>
            <a:ext cx="5829300" cy="569092"/>
          </a:xfrm>
          <a:prstGeom prst="rect">
            <a:avLst/>
          </a:prstGeom>
        </p:spPr>
        <p:txBody>
          <a:bodyPr/>
          <a:lstStyle/>
          <a:p>
            <a:pPr algn="ctr" defTabSz="685800">
              <a:spcBef>
                <a:spcPct val="0"/>
              </a:spcBef>
              <a:defRPr/>
            </a:pPr>
            <a:r>
              <a:rPr lang="es-ES_tradnl" sz="2400" b="1" dirty="0">
                <a:latin typeface="Arial" pitchFamily="34" charset="0"/>
                <a:ea typeface="+mj-ea"/>
                <a:cs typeface="Arial" pitchFamily="34" charset="0"/>
              </a:rPr>
              <a:t>Indicador del índice de deserción</a:t>
            </a:r>
          </a:p>
        </p:txBody>
      </p:sp>
      <p:pic>
        <p:nvPicPr>
          <p:cNvPr id="5" name="Imagen 7"/>
          <p:cNvPicPr>
            <a:picLocks noChangeAspect="1"/>
          </p:cNvPicPr>
          <p:nvPr/>
        </p:nvPicPr>
        <p:blipFill>
          <a:blip r:embed="rId2"/>
          <a:stretch>
            <a:fillRect/>
          </a:stretch>
        </p:blipFill>
        <p:spPr>
          <a:xfrm>
            <a:off x="1503770" y="1714489"/>
            <a:ext cx="5506357" cy="2890214"/>
          </a:xfrm>
          <a:prstGeom prst="rect">
            <a:avLst/>
          </a:prstGeom>
        </p:spPr>
      </p:pic>
      <p:sp>
        <p:nvSpPr>
          <p:cNvPr id="6" name="Rectangle 3"/>
          <p:cNvSpPr/>
          <p:nvPr/>
        </p:nvSpPr>
        <p:spPr>
          <a:xfrm>
            <a:off x="1450191" y="4822042"/>
            <a:ext cx="6160126" cy="715581"/>
          </a:xfrm>
          <a:prstGeom prst="rect">
            <a:avLst/>
          </a:prstGeom>
        </p:spPr>
        <p:txBody>
          <a:bodyPr wrap="square">
            <a:spAutoFit/>
          </a:bodyPr>
          <a:lstStyle/>
          <a:p>
            <a:r>
              <a:rPr lang="es-CO" sz="1350" dirty="0"/>
              <a:t>"Recuerde que el índice de riesgo es la probabilidad de que el alumno no continúe en el sistema educativo, donde 0 significa que no hay riesgo de deserción y 1 que el estudiante deserta."</a:t>
            </a:r>
          </a:p>
        </p:txBody>
      </p:sp>
    </p:spTree>
    <p:extLst>
      <p:ext uri="{BB962C8B-B14F-4D97-AF65-F5344CB8AC3E}">
        <p14:creationId xmlns:p14="http://schemas.microsoft.com/office/powerpoint/2010/main" val="3210535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solidFill>
                  <a:srgbClr val="C00000"/>
                </a:solidFill>
              </a:rPr>
              <a:t>Consultar Estudiante</a:t>
            </a:r>
            <a:endParaRPr lang="es-CO" dirty="0"/>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023"/>
          <a:stretch/>
        </p:blipFill>
        <p:spPr bwMode="auto">
          <a:xfrm>
            <a:off x="1098760" y="1914524"/>
            <a:ext cx="6857616" cy="47548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043608" y="2996952"/>
            <a:ext cx="5472608" cy="1332148"/>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42950" indent="-285750" algn="ctr">
              <a:buFont typeface="Arial" pitchFamily="34" charset="0"/>
              <a:buChar char="•"/>
            </a:pPr>
            <a:endParaRPr lang="es-CO" dirty="0" smtClean="0">
              <a:solidFill>
                <a:schemeClr val="tx1"/>
              </a:solidFill>
            </a:endParaRPr>
          </a:p>
        </p:txBody>
      </p:sp>
      <p:sp>
        <p:nvSpPr>
          <p:cNvPr id="8" name="Rounded Rectangle 7"/>
          <p:cNvSpPr/>
          <p:nvPr/>
        </p:nvSpPr>
        <p:spPr>
          <a:xfrm>
            <a:off x="1043608" y="4533544"/>
            <a:ext cx="5472608" cy="2207824"/>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742950" indent="-285750" algn="ctr">
              <a:buFont typeface="Arial" pitchFamily="34" charset="0"/>
              <a:buChar char="•"/>
            </a:pPr>
            <a:endParaRPr lang="es-CO" dirty="0" smtClean="0">
              <a:solidFill>
                <a:schemeClr val="tx1"/>
              </a:solidFill>
            </a:endParaRPr>
          </a:p>
        </p:txBody>
      </p:sp>
      <p:pic>
        <p:nvPicPr>
          <p:cNvPr id="9" name="Picture 14" descr="C:\Users\cbaquero\AppData\Local\Temp\SNAGHTML7115bc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76" y="4114291"/>
            <a:ext cx="3914775" cy="4953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cbaquero\AppData\Local\Temp\SNAGHTML3dda0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293096"/>
            <a:ext cx="39147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cbaquero\AppData\Local\Temp\SNAGHTML52a82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024" y="2492896"/>
            <a:ext cx="247650" cy="342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cbaquero\AppData\Local\Temp\SNAGHTML52a82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2492896"/>
            <a:ext cx="247650" cy="34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97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r>
              <a:rPr lang="es-CO" sz="2400" dirty="0" smtClean="0"/>
              <a:t>SOCIALIZACIÓN SIMPADE 2017</a:t>
            </a:r>
            <a:br>
              <a:rPr lang="es-CO" sz="2400" dirty="0" smtClean="0"/>
            </a:br>
            <a:endParaRPr lang="es-CO" sz="2400" dirty="0"/>
          </a:p>
        </p:txBody>
      </p:sp>
      <p:sp>
        <p:nvSpPr>
          <p:cNvPr id="4" name="Título 1"/>
          <p:cNvSpPr>
            <a:spLocks noGrp="1"/>
          </p:cNvSpPr>
          <p:nvPr>
            <p:ph type="title"/>
          </p:nvPr>
        </p:nvSpPr>
        <p:spPr>
          <a:xfrm>
            <a:off x="275280" y="1017790"/>
            <a:ext cx="7772400" cy="1143000"/>
          </a:xfrm>
        </p:spPr>
        <p:txBody>
          <a:bodyPr>
            <a:normAutofit/>
          </a:bodyPr>
          <a:lstStyle/>
          <a:p>
            <a:r>
              <a:rPr lang="es-ES_tradnl" sz="2400" b="1" dirty="0" smtClean="0">
                <a:solidFill>
                  <a:srgbClr val="FFC000"/>
                </a:solidFill>
              </a:rPr>
              <a:t>SIMPADE y su articulación con otros sistemas</a:t>
            </a:r>
            <a:endParaRPr lang="es-ES_tradnl" sz="2400" b="1" dirty="0">
              <a:solidFill>
                <a:srgbClr val="FFC000"/>
              </a:solidFill>
            </a:endParaRPr>
          </a:p>
        </p:txBody>
      </p:sp>
      <p:graphicFrame>
        <p:nvGraphicFramePr>
          <p:cNvPr id="5" name="Marcador de contenido 3"/>
          <p:cNvGraphicFramePr>
            <a:graphicFrameLocks/>
          </p:cNvGraphicFramePr>
          <p:nvPr/>
        </p:nvGraphicFramePr>
        <p:xfrm>
          <a:off x="736599" y="3119960"/>
          <a:ext cx="7772400" cy="331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ágono 5"/>
          <p:cNvSpPr/>
          <p:nvPr/>
        </p:nvSpPr>
        <p:spPr>
          <a:xfrm>
            <a:off x="644865" y="2292596"/>
            <a:ext cx="1720741" cy="95520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DANE</a:t>
            </a:r>
            <a:endParaRPr lang="es-ES_tradnl" dirty="0"/>
          </a:p>
        </p:txBody>
      </p:sp>
      <p:sp>
        <p:nvSpPr>
          <p:cNvPr id="7" name="Pentágono 6"/>
          <p:cNvSpPr/>
          <p:nvPr/>
        </p:nvSpPr>
        <p:spPr>
          <a:xfrm>
            <a:off x="674355" y="3352824"/>
            <a:ext cx="1720741" cy="95520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DNP</a:t>
            </a:r>
            <a:endParaRPr lang="es-ES_tradnl" dirty="0"/>
          </a:p>
        </p:txBody>
      </p:sp>
      <p:sp>
        <p:nvSpPr>
          <p:cNvPr id="8" name="Pentágono 7"/>
          <p:cNvSpPr/>
          <p:nvPr/>
        </p:nvSpPr>
        <p:spPr>
          <a:xfrm>
            <a:off x="703845" y="4427139"/>
            <a:ext cx="1720741" cy="95520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ICFES</a:t>
            </a:r>
            <a:endParaRPr lang="es-ES_tradnl" dirty="0"/>
          </a:p>
        </p:txBody>
      </p:sp>
    </p:spTree>
    <p:extLst>
      <p:ext uri="{BB962C8B-B14F-4D97-AF65-F5344CB8AC3E}">
        <p14:creationId xmlns:p14="http://schemas.microsoft.com/office/powerpoint/2010/main" val="1768342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r>
              <a:rPr lang="es-CO" sz="2400" dirty="0" smtClean="0"/>
              <a:t>SOCIALIZACIÓN SIMPADE 2017</a:t>
            </a:r>
            <a:br>
              <a:rPr lang="es-CO" sz="2400" dirty="0" smtClean="0"/>
            </a:br>
            <a:endParaRPr lang="es-CO" sz="2400" dirty="0"/>
          </a:p>
        </p:txBody>
      </p:sp>
      <p:graphicFrame>
        <p:nvGraphicFramePr>
          <p:cNvPr id="6" name="Content Placeholder 5"/>
          <p:cNvGraphicFramePr>
            <a:graphicFrameLocks/>
          </p:cNvGraphicFramePr>
          <p:nvPr>
            <p:extLst>
              <p:ext uri="{D42A27DB-BD31-4B8C-83A1-F6EECF244321}">
                <p14:modId xmlns:p14="http://schemas.microsoft.com/office/powerpoint/2010/main" val="1840482616"/>
              </p:ext>
            </p:extLst>
          </p:nvPr>
        </p:nvGraphicFramePr>
        <p:xfrm>
          <a:off x="663146" y="162642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3012073" y="56364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ES_tradnl" sz="2400" dirty="0" smtClean="0">
                <a:solidFill>
                  <a:srgbClr val="FFC000"/>
                </a:solidFill>
              </a:rPr>
              <a:t>Roles SIMPADE</a:t>
            </a:r>
            <a:endParaRPr lang="es-ES_tradnl" sz="2400" dirty="0">
              <a:solidFill>
                <a:srgbClr val="FFC000"/>
              </a:solidFill>
            </a:endParaRPr>
          </a:p>
        </p:txBody>
      </p:sp>
    </p:spTree>
    <p:extLst>
      <p:ext uri="{BB962C8B-B14F-4D97-AF65-F5344CB8AC3E}">
        <p14:creationId xmlns:p14="http://schemas.microsoft.com/office/powerpoint/2010/main" val="224192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r>
              <a:rPr lang="es-CO" sz="2400" dirty="0" smtClean="0"/>
              <a:t>SOCIALIZACIÓN SIMPADE 2017</a:t>
            </a:r>
            <a:br>
              <a:rPr lang="es-CO" sz="2400" dirty="0" smtClean="0"/>
            </a:br>
            <a:endParaRPr lang="es-CO" sz="2400" dirty="0"/>
          </a:p>
        </p:txBody>
      </p:sp>
      <p:sp>
        <p:nvSpPr>
          <p:cNvPr id="4" name="Título 1"/>
          <p:cNvSpPr txBox="1">
            <a:spLocks/>
          </p:cNvSpPr>
          <p:nvPr/>
        </p:nvSpPr>
        <p:spPr>
          <a:xfrm>
            <a:off x="3012073" y="563640"/>
            <a:ext cx="3372251"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ES_tradnl" sz="2400" dirty="0" smtClean="0">
                <a:solidFill>
                  <a:srgbClr val="FFC000"/>
                </a:solidFill>
              </a:rPr>
              <a:t>Roles SIMPADE</a:t>
            </a:r>
            <a:endParaRPr lang="es-ES_tradnl" sz="2400" dirty="0">
              <a:solidFill>
                <a:srgbClr val="FFC000"/>
              </a:solidFill>
            </a:endParaRPr>
          </a:p>
        </p:txBody>
      </p:sp>
      <p:sp>
        <p:nvSpPr>
          <p:cNvPr id="5" name="Rectangle 9"/>
          <p:cNvSpPr/>
          <p:nvPr/>
        </p:nvSpPr>
        <p:spPr>
          <a:xfrm>
            <a:off x="3209053" y="2038865"/>
            <a:ext cx="5407725" cy="31459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171450" lvl="1" indent="-171450" defTabSz="755650">
              <a:lnSpc>
                <a:spcPct val="90000"/>
              </a:lnSpc>
              <a:spcAft>
                <a:spcPct val="15000"/>
              </a:spcAft>
              <a:buFontTx/>
              <a:buChar char="••"/>
            </a:pPr>
            <a:endParaRPr lang="es-CO" sz="1700" b="1" dirty="0" smtClean="0">
              <a:solidFill>
                <a:srgbClr val="C00000"/>
              </a:solidFill>
            </a:endParaRPr>
          </a:p>
          <a:p>
            <a:pPr marL="171450" lvl="1" indent="-171450" defTabSz="755650">
              <a:lnSpc>
                <a:spcPct val="90000"/>
              </a:lnSpc>
              <a:spcAft>
                <a:spcPct val="15000"/>
              </a:spcAft>
              <a:buFontTx/>
              <a:buChar char="••"/>
            </a:pPr>
            <a:r>
              <a:rPr lang="es-CO" sz="1700" b="1" dirty="0" smtClean="0">
                <a:solidFill>
                  <a:srgbClr val="C00000"/>
                </a:solidFill>
              </a:rPr>
              <a:t>Establecimientos: </a:t>
            </a:r>
          </a:p>
          <a:p>
            <a:pPr marL="628650" lvl="2" indent="-171450" algn="just" defTabSz="755650">
              <a:lnSpc>
                <a:spcPct val="90000"/>
              </a:lnSpc>
              <a:spcAft>
                <a:spcPct val="15000"/>
              </a:spcAft>
              <a:buFontTx/>
              <a:buChar char="••"/>
            </a:pPr>
            <a:r>
              <a:rPr lang="es-CO" sz="1700" dirty="0" smtClean="0">
                <a:solidFill>
                  <a:srgbClr val="C00000"/>
                </a:solidFill>
              </a:rPr>
              <a:t>Desempeño académico </a:t>
            </a:r>
            <a:r>
              <a:rPr lang="es-CO" sz="1700" dirty="0">
                <a:solidFill>
                  <a:srgbClr val="C00000"/>
                </a:solidFill>
              </a:rPr>
              <a:t>y </a:t>
            </a:r>
            <a:r>
              <a:rPr lang="es-CO" sz="1700" dirty="0" smtClean="0">
                <a:solidFill>
                  <a:srgbClr val="C00000"/>
                </a:solidFill>
              </a:rPr>
              <a:t>administrativo del establecimiento y de las sedes</a:t>
            </a:r>
            <a:r>
              <a:rPr lang="es-CO" sz="1700" dirty="0">
                <a:solidFill>
                  <a:srgbClr val="C00000"/>
                </a:solidFill>
              </a:rPr>
              <a:t>, </a:t>
            </a:r>
            <a:endParaRPr lang="es-CO" sz="1700" dirty="0" smtClean="0">
              <a:solidFill>
                <a:srgbClr val="C00000"/>
              </a:solidFill>
            </a:endParaRPr>
          </a:p>
          <a:p>
            <a:pPr marL="628650" lvl="2" indent="-171450" defTabSz="755650">
              <a:lnSpc>
                <a:spcPct val="90000"/>
              </a:lnSpc>
              <a:spcAft>
                <a:spcPct val="15000"/>
              </a:spcAft>
              <a:buFontTx/>
              <a:buChar char="••"/>
            </a:pPr>
            <a:r>
              <a:rPr lang="es-CO" sz="1700" dirty="0" smtClean="0">
                <a:solidFill>
                  <a:srgbClr val="C00000"/>
                </a:solidFill>
              </a:rPr>
              <a:t>Condiciones </a:t>
            </a:r>
            <a:r>
              <a:rPr lang="es-CO" sz="1700" dirty="0">
                <a:solidFill>
                  <a:srgbClr val="C00000"/>
                </a:solidFill>
              </a:rPr>
              <a:t>de </a:t>
            </a:r>
            <a:r>
              <a:rPr lang="es-CO" sz="1700" dirty="0" smtClean="0">
                <a:solidFill>
                  <a:srgbClr val="C00000"/>
                </a:solidFill>
              </a:rPr>
              <a:t>infraestructura, </a:t>
            </a:r>
          </a:p>
          <a:p>
            <a:pPr marL="628650" lvl="2" indent="-171450" defTabSz="755650">
              <a:lnSpc>
                <a:spcPct val="90000"/>
              </a:lnSpc>
              <a:spcAft>
                <a:spcPct val="15000"/>
              </a:spcAft>
              <a:buFontTx/>
              <a:buChar char="••"/>
            </a:pPr>
            <a:r>
              <a:rPr lang="es-CO" sz="1700" dirty="0" smtClean="0">
                <a:solidFill>
                  <a:srgbClr val="C00000"/>
                </a:solidFill>
              </a:rPr>
              <a:t>Características de la oferta académica y </a:t>
            </a:r>
          </a:p>
          <a:p>
            <a:pPr marL="628650" lvl="2" indent="-171450" defTabSz="755650">
              <a:lnSpc>
                <a:spcPct val="90000"/>
              </a:lnSpc>
              <a:spcAft>
                <a:spcPct val="15000"/>
              </a:spcAft>
              <a:buFontTx/>
              <a:buChar char="••"/>
            </a:pPr>
            <a:r>
              <a:rPr lang="es-CO" sz="1700" dirty="0" smtClean="0">
                <a:solidFill>
                  <a:srgbClr val="C00000"/>
                </a:solidFill>
              </a:rPr>
              <a:t>Estrategias de retención del establecimiento.</a:t>
            </a:r>
          </a:p>
          <a:p>
            <a:pPr marL="171450" lvl="1" indent="-171450" defTabSz="755650">
              <a:lnSpc>
                <a:spcPct val="90000"/>
              </a:lnSpc>
              <a:spcAft>
                <a:spcPct val="15000"/>
              </a:spcAft>
              <a:buFontTx/>
              <a:buChar char="••"/>
            </a:pPr>
            <a:endParaRPr lang="es-CO" sz="1700" dirty="0">
              <a:solidFill>
                <a:srgbClr val="C00000"/>
              </a:solidFill>
            </a:endParaRPr>
          </a:p>
          <a:p>
            <a:pPr marL="171450" lvl="1" indent="-171450" defTabSz="755650">
              <a:lnSpc>
                <a:spcPct val="90000"/>
              </a:lnSpc>
              <a:spcAft>
                <a:spcPct val="15000"/>
              </a:spcAft>
              <a:buFontTx/>
              <a:buChar char="••"/>
            </a:pPr>
            <a:r>
              <a:rPr lang="es-CO" sz="1700" b="1" dirty="0" smtClean="0">
                <a:solidFill>
                  <a:srgbClr val="C00000"/>
                </a:solidFill>
              </a:rPr>
              <a:t>Estudiante: </a:t>
            </a:r>
          </a:p>
          <a:p>
            <a:pPr marL="628650" lvl="2" indent="-171450" defTabSz="755650">
              <a:lnSpc>
                <a:spcPct val="90000"/>
              </a:lnSpc>
              <a:spcAft>
                <a:spcPct val="15000"/>
              </a:spcAft>
              <a:buFontTx/>
              <a:buChar char="••"/>
            </a:pPr>
            <a:r>
              <a:rPr lang="es-CO" sz="1700" dirty="0" smtClean="0">
                <a:solidFill>
                  <a:srgbClr val="C00000"/>
                </a:solidFill>
              </a:rPr>
              <a:t>Información individual, familiar y escolar</a:t>
            </a:r>
          </a:p>
          <a:p>
            <a:pPr marL="628650" lvl="2" indent="-171450" defTabSz="755650">
              <a:lnSpc>
                <a:spcPct val="90000"/>
              </a:lnSpc>
              <a:spcAft>
                <a:spcPct val="15000"/>
              </a:spcAft>
              <a:buFontTx/>
              <a:buChar char="••"/>
            </a:pPr>
            <a:r>
              <a:rPr lang="es-CO" sz="1700" dirty="0" smtClean="0">
                <a:solidFill>
                  <a:srgbClr val="C00000"/>
                </a:solidFill>
              </a:rPr>
              <a:t>Información complementaria</a:t>
            </a:r>
          </a:p>
          <a:p>
            <a:pPr marL="628650" lvl="2" indent="-171450" defTabSz="755650">
              <a:lnSpc>
                <a:spcPct val="90000"/>
              </a:lnSpc>
              <a:spcAft>
                <a:spcPct val="15000"/>
              </a:spcAft>
              <a:buFontTx/>
              <a:buChar char="••"/>
            </a:pPr>
            <a:r>
              <a:rPr lang="es-CO" sz="1700" dirty="0" smtClean="0">
                <a:solidFill>
                  <a:srgbClr val="C00000"/>
                </a:solidFill>
              </a:rPr>
              <a:t>Estrategias del estudiante.</a:t>
            </a:r>
          </a:p>
          <a:p>
            <a:pPr marL="628650" lvl="2" indent="-171450" defTabSz="755650">
              <a:lnSpc>
                <a:spcPct val="90000"/>
              </a:lnSpc>
              <a:spcAft>
                <a:spcPct val="15000"/>
              </a:spcAft>
              <a:buFontTx/>
              <a:buChar char="••"/>
            </a:pPr>
            <a:r>
              <a:rPr lang="es-CO" sz="1700" dirty="0" smtClean="0">
                <a:solidFill>
                  <a:srgbClr val="C00000"/>
                </a:solidFill>
              </a:rPr>
              <a:t>Índice de Riesgo de Deserción</a:t>
            </a:r>
          </a:p>
          <a:p>
            <a:pPr marL="628650" lvl="2" indent="-171450" defTabSz="755650">
              <a:lnSpc>
                <a:spcPct val="90000"/>
              </a:lnSpc>
              <a:spcAft>
                <a:spcPct val="15000"/>
              </a:spcAft>
              <a:buFontTx/>
              <a:buChar char="••"/>
            </a:pPr>
            <a:endParaRPr lang="es-CO" sz="1700" dirty="0" smtClean="0">
              <a:solidFill>
                <a:srgbClr val="C00000"/>
              </a:solidFill>
            </a:endParaRPr>
          </a:p>
        </p:txBody>
      </p:sp>
      <p:grpSp>
        <p:nvGrpSpPr>
          <p:cNvPr id="7" name="Group 3"/>
          <p:cNvGrpSpPr/>
          <p:nvPr/>
        </p:nvGrpSpPr>
        <p:grpSpPr>
          <a:xfrm>
            <a:off x="685800" y="2739969"/>
            <a:ext cx="2343740" cy="1378062"/>
            <a:chOff x="3312368" y="2376258"/>
            <a:chExt cx="2343740" cy="1378062"/>
          </a:xfrm>
          <a:scene3d>
            <a:camera prst="orthographicFront"/>
            <a:lightRig rig="threePt" dir="t"/>
          </a:scene3d>
        </p:grpSpPr>
        <p:sp>
          <p:nvSpPr>
            <p:cNvPr id="8" name="Rounded Rectangle 4"/>
            <p:cNvSpPr/>
            <p:nvPr/>
          </p:nvSpPr>
          <p:spPr>
            <a:xfrm>
              <a:off x="3312368" y="2376258"/>
              <a:ext cx="2343740" cy="1378062"/>
            </a:xfrm>
            <a:prstGeom prst="roundRect">
              <a:avLst>
                <a:gd name="adj" fmla="val 16670"/>
              </a:avLst>
            </a:prstGeom>
            <a:solidFill>
              <a:srgbClr val="009999"/>
            </a:solidFill>
            <a:sp3d>
              <a:bevelT w="165100" prst="coolSlan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379652" y="2443542"/>
              <a:ext cx="2209172" cy="12434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bg1"/>
                  </a:solidFill>
                </a:rPr>
                <a:t>Establecimiento, Sede</a:t>
              </a:r>
            </a:p>
            <a:p>
              <a:pPr lvl="0" algn="ctr" defTabSz="889000">
                <a:lnSpc>
                  <a:spcPct val="90000"/>
                </a:lnSpc>
                <a:spcBef>
                  <a:spcPct val="0"/>
                </a:spcBef>
                <a:spcAft>
                  <a:spcPct val="35000"/>
                </a:spcAft>
              </a:pPr>
              <a:r>
                <a:rPr lang="es-CO" sz="2000" b="1" kern="1200" dirty="0" smtClean="0">
                  <a:solidFill>
                    <a:schemeClr val="bg1"/>
                  </a:solidFill>
                </a:rPr>
                <a:t>(Estudiantes)</a:t>
              </a:r>
              <a:endParaRPr lang="es-CO" sz="2000" b="1" kern="1200" dirty="0">
                <a:solidFill>
                  <a:schemeClr val="bg1"/>
                </a:solidFill>
              </a:endParaRPr>
            </a:p>
          </p:txBody>
        </p:sp>
      </p:grpSp>
    </p:spTree>
    <p:extLst>
      <p:ext uri="{BB962C8B-B14F-4D97-AF65-F5344CB8AC3E}">
        <p14:creationId xmlns:p14="http://schemas.microsoft.com/office/powerpoint/2010/main" val="263066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pic>
        <p:nvPicPr>
          <p:cNvPr id="3" name="Imagen 2"/>
          <p:cNvPicPr>
            <a:picLocks noChangeAspect="1"/>
          </p:cNvPicPr>
          <p:nvPr/>
        </p:nvPicPr>
        <p:blipFill rotWithShape="1">
          <a:blip r:embed="rId2"/>
          <a:srcRect l="16529" t="6202" r="17469" b="61065"/>
          <a:stretch/>
        </p:blipFill>
        <p:spPr>
          <a:xfrm>
            <a:off x="547278" y="1868387"/>
            <a:ext cx="7802308" cy="2176644"/>
          </a:xfrm>
          <a:prstGeom prst="rect">
            <a:avLst/>
          </a:prstGeom>
        </p:spPr>
      </p:pic>
    </p:spTree>
    <p:extLst>
      <p:ext uri="{BB962C8B-B14F-4D97-AF65-F5344CB8AC3E}">
        <p14:creationId xmlns:p14="http://schemas.microsoft.com/office/powerpoint/2010/main" val="2167063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sp>
        <p:nvSpPr>
          <p:cNvPr id="3" name="Título 3"/>
          <p:cNvSpPr txBox="1">
            <a:spLocks/>
          </p:cNvSpPr>
          <p:nvPr/>
        </p:nvSpPr>
        <p:spPr>
          <a:xfrm>
            <a:off x="467370" y="2771790"/>
            <a:ext cx="7886700" cy="523039"/>
          </a:xfrm>
          <a:prstGeom prst="rect">
            <a:avLst/>
          </a:prstGeom>
        </p:spPr>
        <p:txBody>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pPr algn="ctr"/>
            <a:r>
              <a:rPr lang="es-CO" dirty="0" smtClean="0">
                <a:ln>
                  <a:solidFill>
                    <a:srgbClr val="000000"/>
                  </a:solidFill>
                </a:ln>
                <a:solidFill>
                  <a:schemeClr val="tx1"/>
                </a:solidFill>
              </a:rPr>
              <a:t/>
            </a:r>
            <a:br>
              <a:rPr lang="es-CO" dirty="0" smtClean="0">
                <a:ln>
                  <a:solidFill>
                    <a:srgbClr val="000000"/>
                  </a:solidFill>
                </a:ln>
                <a:solidFill>
                  <a:schemeClr val="tx1"/>
                </a:solidFill>
              </a:rPr>
            </a:br>
            <a:r>
              <a:rPr lang="es-CO" dirty="0" smtClean="0">
                <a:ln>
                  <a:solidFill>
                    <a:srgbClr val="000000"/>
                  </a:solidFill>
                </a:ln>
                <a:solidFill>
                  <a:schemeClr val="tx1"/>
                </a:solidFill>
              </a:rPr>
              <a:t>Continuamos…</a:t>
            </a:r>
            <a:endParaRPr lang="es-CO" dirty="0">
              <a:ln>
                <a:solidFill>
                  <a:srgbClr val="000000"/>
                </a:solidFill>
              </a:ln>
              <a:solidFill>
                <a:schemeClr val="tx1"/>
              </a:solidFill>
            </a:endParaRPr>
          </a:p>
        </p:txBody>
      </p:sp>
    </p:spTree>
    <p:extLst>
      <p:ext uri="{BB962C8B-B14F-4D97-AF65-F5344CB8AC3E}">
        <p14:creationId xmlns:p14="http://schemas.microsoft.com/office/powerpoint/2010/main" val="32842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95744" y="662735"/>
            <a:ext cx="5901588" cy="45719"/>
          </a:xfrm>
        </p:spPr>
        <p:txBody>
          <a:bodyPr>
            <a:normAutofit fontScale="90000"/>
          </a:bodyPr>
          <a:lstStyle/>
          <a:p>
            <a:r>
              <a:rPr lang="es-CO" sz="3100" dirty="0" smtClean="0"/>
              <a:t/>
            </a:r>
            <a:br>
              <a:rPr lang="es-CO" sz="3100" dirty="0" smtClean="0"/>
            </a:br>
            <a:r>
              <a:rPr lang="es-CO" sz="3100" dirty="0"/>
              <a:t/>
            </a:r>
            <a:br>
              <a:rPr lang="es-CO" sz="3100" dirty="0"/>
            </a:br>
            <a:r>
              <a:rPr lang="es-CO" sz="3600" dirty="0" smtClean="0"/>
              <a:t>SIMPADE</a:t>
            </a:r>
            <a:br>
              <a:rPr lang="es-CO" sz="3600" dirty="0" smtClean="0"/>
            </a:br>
            <a:endParaRPr lang="es-CO" sz="2700" dirty="0"/>
          </a:p>
        </p:txBody>
      </p:sp>
      <p:sp>
        <p:nvSpPr>
          <p:cNvPr id="2" name="Rectángulo 1"/>
          <p:cNvSpPr/>
          <p:nvPr/>
        </p:nvSpPr>
        <p:spPr>
          <a:xfrm>
            <a:off x="3604783" y="1513388"/>
            <a:ext cx="4572000" cy="1200329"/>
          </a:xfrm>
          <a:prstGeom prst="rect">
            <a:avLst/>
          </a:prstGeom>
        </p:spPr>
        <p:txBody>
          <a:bodyPr>
            <a:spAutoFit/>
          </a:bodyPr>
          <a:lstStyle/>
          <a:p>
            <a:pPr algn="just"/>
            <a:r>
              <a:rPr lang="es-CO" sz="2400" b="1" dirty="0">
                <a:solidFill>
                  <a:srgbClr val="85182F"/>
                </a:solidFill>
              </a:rPr>
              <a:t>S</a:t>
            </a:r>
            <a:r>
              <a:rPr lang="es-CO" sz="2400" dirty="0">
                <a:solidFill>
                  <a:srgbClr val="85182F"/>
                </a:solidFill>
              </a:rPr>
              <a:t>istema de </a:t>
            </a:r>
            <a:r>
              <a:rPr lang="es-CO" sz="2400" b="1" dirty="0">
                <a:solidFill>
                  <a:srgbClr val="85182F"/>
                </a:solidFill>
              </a:rPr>
              <a:t>I</a:t>
            </a:r>
            <a:r>
              <a:rPr lang="es-CO" sz="2400" dirty="0">
                <a:solidFill>
                  <a:srgbClr val="85182F"/>
                </a:solidFill>
              </a:rPr>
              <a:t>nformación para el </a:t>
            </a:r>
            <a:r>
              <a:rPr lang="es-CO" sz="2400" b="1" dirty="0">
                <a:solidFill>
                  <a:srgbClr val="85182F"/>
                </a:solidFill>
              </a:rPr>
              <a:t>M</a:t>
            </a:r>
            <a:r>
              <a:rPr lang="es-CO" sz="2400" dirty="0">
                <a:solidFill>
                  <a:srgbClr val="85182F"/>
                </a:solidFill>
              </a:rPr>
              <a:t>onitoreo, </a:t>
            </a:r>
            <a:r>
              <a:rPr lang="es-CO" sz="2400" dirty="0" smtClean="0">
                <a:solidFill>
                  <a:srgbClr val="85182F"/>
                </a:solidFill>
              </a:rPr>
              <a:t>la </a:t>
            </a:r>
            <a:r>
              <a:rPr lang="es-CO" sz="2400" b="1" dirty="0" smtClean="0">
                <a:solidFill>
                  <a:srgbClr val="85182F"/>
                </a:solidFill>
              </a:rPr>
              <a:t>P</a:t>
            </a:r>
            <a:r>
              <a:rPr lang="es-CO" sz="2400" dirty="0" smtClean="0">
                <a:solidFill>
                  <a:srgbClr val="85182F"/>
                </a:solidFill>
              </a:rPr>
              <a:t>revención </a:t>
            </a:r>
            <a:r>
              <a:rPr lang="es-CO" sz="2400" dirty="0">
                <a:solidFill>
                  <a:srgbClr val="85182F"/>
                </a:solidFill>
              </a:rPr>
              <a:t>y </a:t>
            </a:r>
            <a:r>
              <a:rPr lang="es-CO" sz="2400" b="1" dirty="0">
                <a:solidFill>
                  <a:srgbClr val="85182F"/>
                </a:solidFill>
              </a:rPr>
              <a:t>A</a:t>
            </a:r>
            <a:r>
              <a:rPr lang="es-CO" sz="2400" dirty="0">
                <a:solidFill>
                  <a:srgbClr val="85182F"/>
                </a:solidFill>
              </a:rPr>
              <a:t>nálisis de la </a:t>
            </a:r>
            <a:r>
              <a:rPr lang="es-CO" sz="2400" b="1" dirty="0">
                <a:solidFill>
                  <a:srgbClr val="85182F"/>
                </a:solidFill>
              </a:rPr>
              <a:t>D</a:t>
            </a:r>
            <a:r>
              <a:rPr lang="es-CO" sz="2400" dirty="0">
                <a:solidFill>
                  <a:srgbClr val="85182F"/>
                </a:solidFill>
              </a:rPr>
              <a:t>eserción </a:t>
            </a:r>
            <a:r>
              <a:rPr lang="es-CO" sz="2400" b="1" dirty="0" smtClean="0">
                <a:solidFill>
                  <a:srgbClr val="85182F"/>
                </a:solidFill>
              </a:rPr>
              <a:t>E</a:t>
            </a:r>
            <a:r>
              <a:rPr lang="es-CO" sz="2400" dirty="0" smtClean="0">
                <a:solidFill>
                  <a:srgbClr val="85182F"/>
                </a:solidFill>
              </a:rPr>
              <a:t>scolar</a:t>
            </a:r>
            <a:endParaRPr lang="es-CO" sz="2400" dirty="0">
              <a:solidFill>
                <a:srgbClr val="85182F"/>
              </a:solidFill>
            </a:endParaRPr>
          </a:p>
        </p:txBody>
      </p:sp>
      <p:sp>
        <p:nvSpPr>
          <p:cNvPr id="4" name="Rectángulo 3"/>
          <p:cNvSpPr/>
          <p:nvPr/>
        </p:nvSpPr>
        <p:spPr>
          <a:xfrm>
            <a:off x="819099" y="1882719"/>
            <a:ext cx="4572000" cy="461665"/>
          </a:xfrm>
          <a:prstGeom prst="rect">
            <a:avLst/>
          </a:prstGeom>
        </p:spPr>
        <p:txBody>
          <a:bodyPr>
            <a:spAutoFit/>
          </a:bodyPr>
          <a:lstStyle/>
          <a:p>
            <a:pPr algn="just"/>
            <a:r>
              <a:rPr lang="es-CO" sz="2400" b="1" dirty="0" smtClean="0">
                <a:solidFill>
                  <a:srgbClr val="FFC000"/>
                </a:solidFill>
              </a:rPr>
              <a:t>SIMPADE:</a:t>
            </a:r>
            <a:endParaRPr lang="es-CO" sz="2400" b="1" dirty="0">
              <a:solidFill>
                <a:srgbClr val="FFC000"/>
              </a:solidFill>
            </a:endParaRPr>
          </a:p>
        </p:txBody>
      </p:sp>
      <p:pic>
        <p:nvPicPr>
          <p:cNvPr id="5" name="Imagen 4"/>
          <p:cNvPicPr>
            <a:picLocks noChangeAspect="1"/>
          </p:cNvPicPr>
          <p:nvPr/>
        </p:nvPicPr>
        <p:blipFill rotWithShape="1">
          <a:blip r:embed="rId2"/>
          <a:srcRect l="16529" t="6202" r="17469" b="61065"/>
          <a:stretch/>
        </p:blipFill>
        <p:spPr>
          <a:xfrm>
            <a:off x="539040" y="3764859"/>
            <a:ext cx="7802308" cy="2176644"/>
          </a:xfrm>
          <a:prstGeom prst="rect">
            <a:avLst/>
          </a:prstGeom>
        </p:spPr>
      </p:pic>
    </p:spTree>
    <p:extLst>
      <p:ext uri="{BB962C8B-B14F-4D97-AF65-F5344CB8AC3E}">
        <p14:creationId xmlns:p14="http://schemas.microsoft.com/office/powerpoint/2010/main" val="323783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9668" y="0"/>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sp>
        <p:nvSpPr>
          <p:cNvPr id="5" name="Título 4"/>
          <p:cNvSpPr>
            <a:spLocks noGrp="1"/>
          </p:cNvSpPr>
          <p:nvPr>
            <p:ph type="title"/>
          </p:nvPr>
        </p:nvSpPr>
        <p:spPr>
          <a:xfrm>
            <a:off x="805273" y="1869914"/>
            <a:ext cx="7483504" cy="3196205"/>
          </a:xfrm>
        </p:spPr>
        <p:txBody>
          <a:bodyPr>
            <a:noAutofit/>
          </a:bodyPr>
          <a:lstStyle/>
          <a:p>
            <a:pPr algn="just"/>
            <a:r>
              <a:rPr lang="es-CO" sz="2400" dirty="0">
                <a:solidFill>
                  <a:srgbClr val="FFC000"/>
                </a:solidFill>
              </a:rPr>
              <a:t>SIMPADE</a:t>
            </a:r>
            <a:r>
              <a:rPr lang="es-CO" sz="2400" b="0" dirty="0"/>
              <a:t> cuenta con información del estudiante, de su núcleo familiar, del contexto institucional y municipal con el fin ser </a:t>
            </a:r>
            <a:r>
              <a:rPr lang="es-CO" sz="2400" b="0" dirty="0" smtClean="0"/>
              <a:t>analizada </a:t>
            </a:r>
            <a:r>
              <a:rPr lang="es-CO" sz="2400" b="0" dirty="0"/>
              <a:t>por los diferentes niveles de administración del sistema educativo para tomar decisiones que mejoren la permanencia escolar. Adicionalmente cuenta con un índice de riesgo como resultado del análisis de la información.</a:t>
            </a:r>
          </a:p>
        </p:txBody>
      </p:sp>
    </p:spTree>
    <p:extLst>
      <p:ext uri="{BB962C8B-B14F-4D97-AF65-F5344CB8AC3E}">
        <p14:creationId xmlns:p14="http://schemas.microsoft.com/office/powerpoint/2010/main" val="613524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sp>
        <p:nvSpPr>
          <p:cNvPr id="4" name="Título 4"/>
          <p:cNvSpPr>
            <a:spLocks noGrp="1"/>
          </p:cNvSpPr>
          <p:nvPr>
            <p:ph type="title"/>
          </p:nvPr>
        </p:nvSpPr>
        <p:spPr>
          <a:xfrm>
            <a:off x="628650" y="2382474"/>
            <a:ext cx="7978454" cy="3351062"/>
          </a:xfrm>
        </p:spPr>
        <p:txBody>
          <a:bodyPr>
            <a:noAutofit/>
          </a:bodyPr>
          <a:lstStyle/>
          <a:p>
            <a:pPr algn="just"/>
            <a:r>
              <a:rPr lang="es-CO" sz="2000" b="0" dirty="0" smtClean="0"/>
              <a:t>Es </a:t>
            </a:r>
            <a:r>
              <a:rPr lang="es-CO" sz="2000" b="0" dirty="0"/>
              <a:t>un sistema porque reorganiza información ya sistematizada alrededor del estudiante. Además de las características de los </a:t>
            </a:r>
            <a:r>
              <a:rPr lang="es-CO" sz="2000" b="0" dirty="0" smtClean="0"/>
              <a:t>estudiantes, </a:t>
            </a:r>
            <a:r>
              <a:rPr lang="es-CO" sz="2000" b="0" dirty="0"/>
              <a:t>cuenta con datos del núcleo familiar y de la institución y su contexto, las cuales pueden afectar positiva o negativamente la permanencia del estudiante en el </a:t>
            </a:r>
            <a:r>
              <a:rPr lang="es-CO" sz="2000" b="0" dirty="0" smtClean="0"/>
              <a:t>sistema educativo. </a:t>
            </a:r>
            <a:r>
              <a:rPr lang="es-CO" sz="2000" b="0" dirty="0"/>
              <a:t/>
            </a:r>
            <a:br>
              <a:rPr lang="es-CO" sz="2000" b="0" dirty="0"/>
            </a:br>
            <a:r>
              <a:rPr lang="es-CO" sz="2000" b="0" dirty="0"/>
              <a:t>	</a:t>
            </a:r>
            <a:r>
              <a:rPr lang="es-CO" sz="2000" b="0" dirty="0" smtClean="0"/>
              <a:t/>
            </a:r>
            <a:br>
              <a:rPr lang="es-CO" sz="2000" b="0" dirty="0" smtClean="0"/>
            </a:br>
            <a:r>
              <a:rPr lang="es-CO" sz="2000" b="0" dirty="0" smtClean="0"/>
              <a:t>Igualmente </a:t>
            </a:r>
            <a:r>
              <a:rPr lang="es-CO" sz="2000" b="0" dirty="0"/>
              <a:t>permite interactuar con los diferentes niveles del sistema educativo: Establecimientos Educativos, Municipio, Secretarías de Educación Certificadas y MEN</a:t>
            </a:r>
          </a:p>
        </p:txBody>
      </p:sp>
      <p:sp>
        <p:nvSpPr>
          <p:cNvPr id="5" name="Título 4"/>
          <p:cNvSpPr txBox="1">
            <a:spLocks/>
          </p:cNvSpPr>
          <p:nvPr/>
        </p:nvSpPr>
        <p:spPr>
          <a:xfrm>
            <a:off x="1035895" y="1622969"/>
            <a:ext cx="7483504" cy="8962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200" dirty="0" smtClean="0">
                <a:solidFill>
                  <a:srgbClr val="FFC000"/>
                </a:solidFill>
              </a:rPr>
              <a:t>¿Por qué es un sistema de información?                          </a:t>
            </a:r>
            <a:r>
              <a:rPr lang="es-CO" sz="2400" b="0" dirty="0" smtClean="0"/>
              <a:t/>
            </a:r>
            <a:br>
              <a:rPr lang="es-CO" sz="2400" b="0" dirty="0" smtClean="0"/>
            </a:br>
            <a:r>
              <a:rPr lang="es-CO" sz="2400" b="0" dirty="0" smtClean="0"/>
              <a:t> </a:t>
            </a:r>
            <a:br>
              <a:rPr lang="es-CO" sz="2400" b="0" dirty="0" smtClean="0"/>
            </a:br>
            <a:r>
              <a:rPr lang="es-CO" sz="2400" b="0" dirty="0" smtClean="0"/>
              <a:t> </a:t>
            </a:r>
            <a:endParaRPr lang="es-CO" sz="2400" b="0" dirty="0"/>
          </a:p>
        </p:txBody>
      </p:sp>
    </p:spTree>
    <p:extLst>
      <p:ext uri="{BB962C8B-B14F-4D97-AF65-F5344CB8AC3E}">
        <p14:creationId xmlns:p14="http://schemas.microsoft.com/office/powerpoint/2010/main" val="4265606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86446" y="0"/>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sp>
        <p:nvSpPr>
          <p:cNvPr id="4" name="Marcador de contenido 2"/>
          <p:cNvSpPr txBox="1">
            <a:spLocks/>
          </p:cNvSpPr>
          <p:nvPr/>
        </p:nvSpPr>
        <p:spPr>
          <a:xfrm>
            <a:off x="636373" y="1416399"/>
            <a:ext cx="7772400" cy="4020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000" b="1" dirty="0" smtClean="0">
                <a:solidFill>
                  <a:srgbClr val="FFC000"/>
                </a:solidFill>
                <a:latin typeface="Arial" panose="020B0604020202020204" pitchFamily="34" charset="0"/>
                <a:cs typeface="Arial" panose="020B0604020202020204" pitchFamily="34" charset="0"/>
              </a:rPr>
              <a:t>¿Por qué monitoreo?</a:t>
            </a:r>
          </a:p>
          <a:p>
            <a:pPr marL="0" indent="0">
              <a:buNone/>
            </a:pPr>
            <a:endParaRPr lang="es-ES_tradnl" sz="2000" b="1" dirty="0" smtClean="0">
              <a:solidFill>
                <a:srgbClr val="FFC000"/>
              </a:solidFill>
              <a:latin typeface="Arial" panose="020B0604020202020204" pitchFamily="34" charset="0"/>
              <a:cs typeface="Arial" panose="020B0604020202020204" pitchFamily="34" charset="0"/>
            </a:endParaRPr>
          </a:p>
          <a:p>
            <a:pPr algn="just">
              <a:buFont typeface="Arial" panose="020B0604020202020204" pitchFamily="34" charset="0"/>
              <a:buNone/>
            </a:pPr>
            <a:r>
              <a:rPr lang="es-ES_tradnl" sz="2000" dirty="0" smtClean="0">
                <a:latin typeface="Arial" panose="020B0604020202020204" pitchFamily="34" charset="0"/>
                <a:cs typeface="Arial" panose="020B0604020202020204" pitchFamily="34" charset="0"/>
              </a:rPr>
              <a:t>	</a:t>
            </a:r>
            <a:r>
              <a:rPr lang="es-ES_tradnl" sz="2000" dirty="0" smtClean="0">
                <a:solidFill>
                  <a:srgbClr val="85182F"/>
                </a:solidFill>
                <a:latin typeface="Arial" panose="020B0604020202020204" pitchFamily="34" charset="0"/>
                <a:cs typeface="Arial" panose="020B0604020202020204" pitchFamily="34" charset="0"/>
              </a:rPr>
              <a:t>Por medio de algunas características del estudiante y algunas condiciones de la familia, la institución educativa y el contexto,  el sistema permite monitorear a cada uno de los estudiantes en relación con algunos factores que pueden garantizar la permanencia escolar. En principio el “índice de riesgo de deserción” es un factor que apoya las decisiones. </a:t>
            </a:r>
          </a:p>
          <a:p>
            <a:pPr algn="just">
              <a:buFont typeface="Arial" panose="020B0604020202020204" pitchFamily="34" charset="0"/>
              <a:buNone/>
            </a:pPr>
            <a:r>
              <a:rPr lang="es-ES_tradnl" sz="2000" dirty="0" smtClean="0">
                <a:solidFill>
                  <a:srgbClr val="85182F"/>
                </a:solidFill>
                <a:latin typeface="Arial" panose="020B0604020202020204" pitchFamily="34" charset="0"/>
                <a:cs typeface="Arial" panose="020B0604020202020204" pitchFamily="34" charset="0"/>
              </a:rPr>
              <a:t>	</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85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sp>
        <p:nvSpPr>
          <p:cNvPr id="4" name="Marcador de contenido 2"/>
          <p:cNvSpPr txBox="1">
            <a:spLocks/>
          </p:cNvSpPr>
          <p:nvPr/>
        </p:nvSpPr>
        <p:spPr>
          <a:xfrm>
            <a:off x="586946" y="1902896"/>
            <a:ext cx="7772400" cy="3314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_tradnl" sz="2000" b="1" dirty="0" smtClean="0">
                <a:solidFill>
                  <a:srgbClr val="FFC000"/>
                </a:solidFill>
                <a:latin typeface="Arial" panose="020B0604020202020204" pitchFamily="34" charset="0"/>
                <a:cs typeface="Arial" panose="020B0604020202020204" pitchFamily="34" charset="0"/>
              </a:rPr>
              <a:t>¿Por qué prevención?</a:t>
            </a:r>
          </a:p>
          <a:p>
            <a:pPr algn="just"/>
            <a:endParaRPr lang="es-ES_tradnl" sz="2000" b="1" dirty="0" smtClean="0">
              <a:solidFill>
                <a:srgbClr val="FFC000"/>
              </a:solidFill>
              <a:latin typeface="Arial" panose="020B0604020202020204" pitchFamily="34" charset="0"/>
              <a:cs typeface="Arial" panose="020B0604020202020204" pitchFamily="34" charset="0"/>
            </a:endParaRPr>
          </a:p>
          <a:p>
            <a:pPr algn="just">
              <a:buFont typeface="Arial" panose="020B0604020202020204" pitchFamily="34" charset="0"/>
              <a:buNone/>
            </a:pPr>
            <a:r>
              <a:rPr lang="es-ES_tradnl" sz="2000" dirty="0" smtClean="0">
                <a:solidFill>
                  <a:srgbClr val="85182F"/>
                </a:solidFill>
                <a:latin typeface="Arial" panose="020B0604020202020204" pitchFamily="34" charset="0"/>
                <a:cs typeface="Arial" panose="020B0604020202020204" pitchFamily="34" charset="0"/>
              </a:rPr>
              <a:t>	Gracias a un sin número de variables y al “índice de riesgo”, los actores que tienen la posibilidad de tomar decisiones: rectores, padres de familia, alcaldes, secretarios de educación y ministros de educación, podrán afectar la permanencia de un estudiante en el sistema educativo.</a:t>
            </a:r>
          </a:p>
          <a:p>
            <a:pPr algn="just">
              <a:buFont typeface="Arial" panose="020B0604020202020204" pitchFamily="34" charset="0"/>
              <a:buNone/>
            </a:pPr>
            <a:r>
              <a:rPr lang="es-ES_tradnl" sz="2000" dirty="0" smtClean="0">
                <a:solidFill>
                  <a:srgbClr val="85182F"/>
                </a:solidFill>
                <a:latin typeface="Arial" panose="020B0604020202020204" pitchFamily="34" charset="0"/>
                <a:cs typeface="Arial" panose="020B0604020202020204" pitchFamily="34" charset="0"/>
              </a:rPr>
              <a:t>	Es mucho más fácil y rentable retener a un estudiante que buscar a uno que desertó del sistema. </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75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sp>
        <p:nvSpPr>
          <p:cNvPr id="5" name="Marcador de contenido 2"/>
          <p:cNvSpPr txBox="1">
            <a:spLocks/>
          </p:cNvSpPr>
          <p:nvPr/>
        </p:nvSpPr>
        <p:spPr>
          <a:xfrm>
            <a:off x="669325" y="1691415"/>
            <a:ext cx="7772400" cy="3314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_tradnl" sz="2000" b="1" dirty="0" smtClean="0">
                <a:solidFill>
                  <a:srgbClr val="FFC000"/>
                </a:solidFill>
                <a:latin typeface="Arial" panose="020B0604020202020204" pitchFamily="34" charset="0"/>
                <a:cs typeface="Arial" panose="020B0604020202020204" pitchFamily="34" charset="0"/>
              </a:rPr>
              <a:t>¿Por qué análisis?</a:t>
            </a:r>
          </a:p>
          <a:p>
            <a:pPr marL="0" indent="0" algn="just">
              <a:buNone/>
            </a:pPr>
            <a:endParaRPr lang="es-ES_tradnl" sz="2000" b="1" dirty="0" smtClean="0">
              <a:latin typeface="Arial" panose="020B0604020202020204" pitchFamily="34" charset="0"/>
              <a:cs typeface="Arial" panose="020B0604020202020204" pitchFamily="34" charset="0"/>
            </a:endParaRPr>
          </a:p>
          <a:p>
            <a:pPr algn="just">
              <a:buFont typeface="Arial" panose="020B0604020202020204" pitchFamily="34" charset="0"/>
              <a:buNone/>
            </a:pPr>
            <a:r>
              <a:rPr lang="es-ES_tradnl" sz="2000" dirty="0" smtClean="0">
                <a:latin typeface="Arial" panose="020B0604020202020204" pitchFamily="34" charset="0"/>
                <a:cs typeface="Arial" panose="020B0604020202020204" pitchFamily="34" charset="0"/>
              </a:rPr>
              <a:t>	</a:t>
            </a:r>
            <a:r>
              <a:rPr lang="es-ES_tradnl" sz="2000" dirty="0" smtClean="0">
                <a:solidFill>
                  <a:srgbClr val="85182F"/>
                </a:solidFill>
                <a:latin typeface="Arial" panose="020B0604020202020204" pitchFamily="34" charset="0"/>
                <a:cs typeface="Arial" panose="020B0604020202020204" pitchFamily="34" charset="0"/>
              </a:rPr>
              <a:t>Gracias a una serie de reportes y consultas, los diferentes usuarios podrán tomar decisiones y a su vez analizar los resultados de las mismas. Igualmente se podrán analizar las causas de la deserción e identificar las más relevantes de acuerdo al contexto y definir o redefinir estrategias.</a:t>
            </a:r>
          </a:p>
          <a:p>
            <a:pPr algn="just">
              <a:buFont typeface="Arial" panose="020B0604020202020204" pitchFamily="34" charset="0"/>
              <a:buNone/>
            </a:pPr>
            <a:r>
              <a:rPr lang="es-ES_tradnl" sz="2000" dirty="0" smtClean="0">
                <a:solidFill>
                  <a:srgbClr val="85182F"/>
                </a:solidFill>
                <a:latin typeface="Arial" panose="020B0604020202020204" pitchFamily="34" charset="0"/>
                <a:cs typeface="Arial" panose="020B0604020202020204" pitchFamily="34" charset="0"/>
              </a:rPr>
              <a:t>	Igualmente se podrá hacer seguimiento a las metas trazadas por algunos niveles (rectores – alcaldes – gobernadores - presidentes)</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97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61279" y="4615"/>
            <a:ext cx="5901588"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85182F"/>
                </a:solidFill>
                <a:latin typeface="Arial" panose="020B0604020202020204" pitchFamily="34" charset="0"/>
                <a:ea typeface="+mj-ea"/>
                <a:cs typeface="Arial" panose="020B0604020202020204" pitchFamily="34" charset="0"/>
              </a:defRPr>
            </a:lvl1pPr>
          </a:lstStyle>
          <a:p>
            <a:r>
              <a:rPr lang="es-CO" sz="2400" dirty="0" smtClean="0"/>
              <a:t/>
            </a:r>
            <a:br>
              <a:rPr lang="es-CO" sz="2400" dirty="0" smtClean="0"/>
            </a:br>
            <a:r>
              <a:rPr lang="es-CO" sz="2400" dirty="0" smtClean="0"/>
              <a:t/>
            </a:r>
            <a:br>
              <a:rPr lang="es-CO" sz="2400" dirty="0" smtClean="0"/>
            </a:br>
            <a:endParaRPr lang="es-CO" sz="2400" dirty="0"/>
          </a:p>
        </p:txBody>
      </p:sp>
      <p:sp>
        <p:nvSpPr>
          <p:cNvPr id="4" name="Marcador de contenido 2"/>
          <p:cNvSpPr txBox="1">
            <a:spLocks/>
          </p:cNvSpPr>
          <p:nvPr/>
        </p:nvSpPr>
        <p:spPr>
          <a:xfrm>
            <a:off x="512233" y="2313003"/>
            <a:ext cx="8119533" cy="29839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_tradnl" sz="2400" dirty="0" smtClean="0">
                <a:solidFill>
                  <a:srgbClr val="85182F"/>
                </a:solidFill>
                <a:latin typeface="Arial" panose="020B0604020202020204" pitchFamily="34" charset="0"/>
                <a:cs typeface="Arial" panose="020B0604020202020204" pitchFamily="34" charset="0"/>
              </a:rPr>
              <a:t>Es una herramienta automatizada que permite la toma de decisiones en diferentes niveles de la estructura educativa</a:t>
            </a:r>
          </a:p>
          <a:p>
            <a:pPr algn="just"/>
            <a:r>
              <a:rPr lang="es-ES_tradnl" sz="2400" dirty="0" smtClean="0">
                <a:solidFill>
                  <a:srgbClr val="85182F"/>
                </a:solidFill>
                <a:latin typeface="Arial" panose="020B0604020202020204" pitchFamily="34" charset="0"/>
                <a:cs typeface="Arial" panose="020B0604020202020204" pitchFamily="34" charset="0"/>
              </a:rPr>
              <a:t>Permite gestionar acciones que fortalezcan la retención escolar</a:t>
            </a:r>
          </a:p>
          <a:p>
            <a:pPr algn="just"/>
            <a:r>
              <a:rPr lang="es-ES_tradnl" sz="2400" dirty="0" smtClean="0">
                <a:solidFill>
                  <a:srgbClr val="85182F"/>
                </a:solidFill>
                <a:latin typeface="Arial" panose="020B0604020202020204" pitchFamily="34" charset="0"/>
                <a:cs typeface="Arial" panose="020B0604020202020204" pitchFamily="34" charset="0"/>
              </a:rPr>
              <a:t>Permite hacer seguimiento a las acciones tomadas</a:t>
            </a:r>
          </a:p>
          <a:p>
            <a:pPr algn="just"/>
            <a:r>
              <a:rPr lang="es-ES_tradnl" sz="2400" dirty="0" smtClean="0">
                <a:solidFill>
                  <a:srgbClr val="85182F"/>
                </a:solidFill>
                <a:latin typeface="Arial" panose="020B0604020202020204" pitchFamily="34" charset="0"/>
                <a:cs typeface="Arial" panose="020B0604020202020204" pitchFamily="34" charset="0"/>
              </a:rPr>
              <a:t>Base para la evaluación de políticas o programas </a:t>
            </a:r>
          </a:p>
          <a:p>
            <a:endParaRPr lang="es-ES_tradnl" sz="2400"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512233" y="1280020"/>
            <a:ext cx="7772400" cy="605987"/>
          </a:xfrm>
        </p:spPr>
        <p:txBody>
          <a:bodyPr>
            <a:normAutofit/>
          </a:bodyPr>
          <a:lstStyle/>
          <a:p>
            <a:r>
              <a:rPr lang="es-ES_tradnl" sz="2400" b="1" dirty="0" smtClean="0">
                <a:solidFill>
                  <a:srgbClr val="FFC000"/>
                </a:solidFill>
              </a:rPr>
              <a:t>Alcance del SIMPADE</a:t>
            </a:r>
            <a:endParaRPr lang="es-ES_tradnl" sz="2400" b="1" dirty="0">
              <a:solidFill>
                <a:srgbClr val="FFC000"/>
              </a:solidFill>
            </a:endParaRPr>
          </a:p>
        </p:txBody>
      </p:sp>
    </p:spTree>
    <p:extLst>
      <p:ext uri="{BB962C8B-B14F-4D97-AF65-F5344CB8AC3E}">
        <p14:creationId xmlns:p14="http://schemas.microsoft.com/office/powerpoint/2010/main" val="34070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0995" y="1525948"/>
            <a:ext cx="7886700" cy="671729"/>
          </a:xfrm>
        </p:spPr>
        <p:txBody>
          <a:bodyPr>
            <a:noAutofit/>
          </a:bodyPr>
          <a:lstStyle/>
          <a:p>
            <a:r>
              <a:rPr lang="es-ES_tradnl" sz="2000" dirty="0"/>
              <a:t>Sistema de Información para el Monitoreo, Prevención y Análisis de la Deserción Escolar – SIMPADE</a:t>
            </a:r>
            <a:r>
              <a:rPr lang="es-ES_tradnl" sz="2800" dirty="0" smtClean="0"/>
              <a:t/>
            </a:r>
            <a:br>
              <a:rPr lang="es-ES_tradnl" sz="2800" dirty="0" smtClean="0"/>
            </a:br>
            <a:endParaRPr lang="es-CO" sz="2800" dirty="0"/>
          </a:p>
        </p:txBody>
      </p:sp>
      <p:sp>
        <p:nvSpPr>
          <p:cNvPr id="4" name="3 Marcador de contenido"/>
          <p:cNvSpPr>
            <a:spLocks noGrp="1"/>
          </p:cNvSpPr>
          <p:nvPr>
            <p:ph idx="1"/>
          </p:nvPr>
        </p:nvSpPr>
        <p:spPr>
          <a:xfrm>
            <a:off x="994040" y="2351200"/>
            <a:ext cx="7280610" cy="3642023"/>
          </a:xfrm>
          <a:prstGeom prst="rect">
            <a:avLst/>
          </a:prstGeom>
        </p:spPr>
        <p:txBody>
          <a:bodyPr wrap="square">
            <a:spAutoFit/>
          </a:bodyPr>
          <a:lstStyle/>
          <a:p>
            <a:pPr marL="0" indent="0">
              <a:buNone/>
            </a:pPr>
            <a:endParaRPr lang="es-ES_tradnl" sz="1500" dirty="0">
              <a:latin typeface="Arial" pitchFamily="34" charset="0"/>
              <a:cs typeface="Arial" pitchFamily="34" charset="0"/>
            </a:endParaRPr>
          </a:p>
          <a:p>
            <a:pPr algn="just"/>
            <a:r>
              <a:rPr lang="es-ES_tradnl" sz="1500" dirty="0">
                <a:latin typeface="Arial" pitchFamily="34" charset="0"/>
                <a:cs typeface="Arial" pitchFamily="34" charset="0"/>
              </a:rPr>
              <a:t>El objetivo principal de SIMPADE es almacenar y </a:t>
            </a:r>
            <a:r>
              <a:rPr lang="es-ES_tradnl" sz="1500" b="1" dirty="0">
                <a:latin typeface="Arial" pitchFamily="34" charset="0"/>
                <a:cs typeface="Arial" pitchFamily="34" charset="0"/>
              </a:rPr>
              <a:t>combinar información</a:t>
            </a:r>
            <a:r>
              <a:rPr lang="es-ES_tradnl" sz="1500" dirty="0">
                <a:latin typeface="Arial" pitchFamily="34" charset="0"/>
                <a:cs typeface="Arial" pitchFamily="34" charset="0"/>
              </a:rPr>
              <a:t> existente, a nivel de las instituciones educativas, municipio y departamento, que permita estimar valores de deserción para cada estudiante y, con base en éstos, </a:t>
            </a:r>
            <a:r>
              <a:rPr lang="es-ES_tradnl" sz="1500" b="1" dirty="0">
                <a:latin typeface="Arial" pitchFamily="34" charset="0"/>
                <a:cs typeface="Arial" pitchFamily="34" charset="0"/>
              </a:rPr>
              <a:t>adoptar acciones </a:t>
            </a:r>
            <a:r>
              <a:rPr lang="es-ES_tradnl" sz="1500" dirty="0">
                <a:latin typeface="Arial" pitchFamily="34" charset="0"/>
                <a:cs typeface="Arial" pitchFamily="34" charset="0"/>
              </a:rPr>
              <a:t>conducentes a mejorar la retención o a mitigar el riesgo de que los estudiantes abandonen el proceso educativo. </a:t>
            </a:r>
          </a:p>
          <a:p>
            <a:pPr algn="just">
              <a:buNone/>
            </a:pPr>
            <a:endParaRPr lang="es-ES_tradnl" sz="1500" dirty="0">
              <a:latin typeface="Arial" pitchFamily="34" charset="0"/>
              <a:cs typeface="Arial" pitchFamily="34" charset="0"/>
            </a:endParaRPr>
          </a:p>
          <a:p>
            <a:pPr algn="just"/>
            <a:r>
              <a:rPr lang="es-ES_tradnl" sz="1500" dirty="0">
                <a:latin typeface="Arial" pitchFamily="34" charset="0"/>
                <a:cs typeface="Arial" pitchFamily="34" charset="0"/>
              </a:rPr>
              <a:t>El principal producto de la información que se registre en SIMPADE será </a:t>
            </a:r>
            <a:r>
              <a:rPr lang="es-ES_tradnl" sz="1500" b="1" dirty="0">
                <a:latin typeface="Arial" pitchFamily="34" charset="0"/>
                <a:cs typeface="Arial" pitchFamily="34" charset="0"/>
              </a:rPr>
              <a:t>el índice de deserción</a:t>
            </a:r>
            <a:r>
              <a:rPr lang="es-ES_tradnl" sz="1500" dirty="0">
                <a:latin typeface="Arial" pitchFamily="34" charset="0"/>
                <a:cs typeface="Arial" pitchFamily="34" charset="0"/>
              </a:rPr>
              <a:t>, calculado a partir de un modelo estadístico.</a:t>
            </a:r>
          </a:p>
          <a:p>
            <a:pPr algn="just">
              <a:buNone/>
            </a:pPr>
            <a:endParaRPr lang="es-ES_tradnl" sz="1500" dirty="0">
              <a:latin typeface="Arial" pitchFamily="34" charset="0"/>
              <a:cs typeface="Arial" pitchFamily="34" charset="0"/>
            </a:endParaRPr>
          </a:p>
          <a:p>
            <a:pPr algn="just"/>
            <a:r>
              <a:rPr lang="es-ES_tradnl" sz="1500" dirty="0">
                <a:latin typeface="Arial" pitchFamily="34" charset="0"/>
                <a:cs typeface="Arial" pitchFamily="34" charset="0"/>
              </a:rPr>
              <a:t>SIMPADE será una herramienta de </a:t>
            </a:r>
            <a:r>
              <a:rPr lang="es-ES_tradnl" sz="1500" b="1" dirty="0">
                <a:latin typeface="Arial" pitchFamily="34" charset="0"/>
                <a:cs typeface="Arial" pitchFamily="34" charset="0"/>
              </a:rPr>
              <a:t>toma de decisión</a:t>
            </a:r>
            <a:r>
              <a:rPr lang="es-ES_tradnl" sz="1500" dirty="0">
                <a:latin typeface="Arial" pitchFamily="34" charset="0"/>
                <a:cs typeface="Arial" pitchFamily="34" charset="0"/>
              </a:rPr>
              <a:t> para los rectores (as) y las autoridades locales de municipios certificados y no certificados, así como los distritos y departamentos, gracias a los reportes que consolidarán la información institucional.</a:t>
            </a:r>
          </a:p>
        </p:txBody>
      </p:sp>
    </p:spTree>
    <p:extLst>
      <p:ext uri="{BB962C8B-B14F-4D97-AF65-F5344CB8AC3E}">
        <p14:creationId xmlns:p14="http://schemas.microsoft.com/office/powerpoint/2010/main" val="3590414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3666</TotalTime>
  <Words>492</Words>
  <Application>Microsoft Office PowerPoint</Application>
  <PresentationFormat>Presentación en pantalla (4:3)</PresentationFormat>
  <Paragraphs>80</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  BIENVENIDOS </vt:lpstr>
      <vt:lpstr>  SIMPADE </vt:lpstr>
      <vt:lpstr>SIMPADE cuenta con información del estudiante, de su núcleo familiar, del contexto institucional y municipal con el fin ser analizada por los diferentes niveles de administración del sistema educativo para tomar decisiones que mejoren la permanencia escolar. Adicionalmente cuenta con un índice de riesgo como resultado del análisis de la información.</vt:lpstr>
      <vt:lpstr>Es un sistema porque reorganiza información ya sistematizada alrededor del estudiante. Además de las características de los estudiantes, cuenta con datos del núcleo familiar y de la institución y su contexto, las cuales pueden afectar positiva o negativamente la permanencia del estudiante en el sistema educativo.    Igualmente permite interactuar con los diferentes niveles del sistema educativo: Establecimientos Educativos, Municipio, Secretarías de Educación Certificadas y MEN</vt:lpstr>
      <vt:lpstr>Presentación de PowerPoint</vt:lpstr>
      <vt:lpstr>Presentación de PowerPoint</vt:lpstr>
      <vt:lpstr>Presentación de PowerPoint</vt:lpstr>
      <vt:lpstr>Alcance del SIMPADE</vt:lpstr>
      <vt:lpstr>Sistema de Información para el Monitoreo, Prevención y Análisis de la Deserción Escolar – SIMPADE </vt:lpstr>
      <vt:lpstr>Presentación de PowerPoint</vt:lpstr>
      <vt:lpstr>Consultar Estudiante</vt:lpstr>
      <vt:lpstr>SIMPADE y su articulación con otros sistemas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GOLDEN</dc:creator>
  <cp:lastModifiedBy>Usuario de Windows</cp:lastModifiedBy>
  <cp:revision>138</cp:revision>
  <cp:lastPrinted>2017-01-19T13:52:07Z</cp:lastPrinted>
  <dcterms:created xsi:type="dcterms:W3CDTF">2016-01-11T23:46:43Z</dcterms:created>
  <dcterms:modified xsi:type="dcterms:W3CDTF">2017-09-28T14:17:12Z</dcterms:modified>
</cp:coreProperties>
</file>